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5" r:id="rId5"/>
    <p:sldId id="262" r:id="rId6"/>
    <p:sldId id="263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169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280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55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975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219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11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52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758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337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32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245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7821-2A89-4C33-94E2-E36207122BAD}" type="datetimeFigureOut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5C7E-1512-4DF4-945F-A15F689CC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763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4" name="Left Brace 1023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  <p:sp>
        <p:nvSpPr>
          <p:cNvPr id="1028" name="Rectangle 1027"/>
          <p:cNvSpPr/>
          <p:nvPr/>
        </p:nvSpPr>
        <p:spPr>
          <a:xfrm>
            <a:off x="3769960" y="2118902"/>
            <a:ext cx="1621500" cy="3900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3915959" y="197039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62933" y="197711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077484" y="209393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257800" y="197711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1460" y="187352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69960" y="182084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20423263">
            <a:off x="5311377" y="187752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 rot="1176737" flipH="1">
            <a:off x="3368870" y="187671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Arc 80"/>
          <p:cNvSpPr/>
          <p:nvPr/>
        </p:nvSpPr>
        <p:spPr>
          <a:xfrm rot="10800000">
            <a:off x="3777540" y="1524000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0800000">
            <a:off x="3342491" y="144780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32" name="Rectangle 31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grpSp>
          <p:nvGrpSpPr>
            <p:cNvPr id="36" name="Group 35"/>
            <p:cNvGrpSpPr/>
            <p:nvPr/>
          </p:nvGrpSpPr>
          <p:grpSpPr>
            <a:xfrm>
              <a:off x="594281" y="4101280"/>
              <a:ext cx="1293242" cy="2307951"/>
              <a:chOff x="594281" y="4101280"/>
              <a:chExt cx="1293242" cy="2307951"/>
            </a:xfrm>
          </p:grpSpPr>
          <p:sp>
            <p:nvSpPr>
              <p:cNvPr id="43" name="Trapezoid 42"/>
              <p:cNvSpPr/>
              <p:nvPr/>
            </p:nvSpPr>
            <p:spPr>
              <a:xfrm rot="5400000" flipH="1">
                <a:off x="86926" y="4608635"/>
                <a:ext cx="2307951" cy="1293242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Trapezoid 45"/>
              <p:cNvSpPr/>
              <p:nvPr/>
            </p:nvSpPr>
            <p:spPr>
              <a:xfrm rot="5400000" flipH="1">
                <a:off x="858552" y="4985659"/>
                <a:ext cx="820509" cy="521294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 w="114300" prst="hardEdge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 flipV="1">
                <a:off x="1137288" y="5098828"/>
                <a:ext cx="447814" cy="539972"/>
                <a:chOff x="1717035" y="4580829"/>
                <a:chExt cx="261837" cy="315722"/>
              </a:xfrm>
            </p:grpSpPr>
            <p:sp>
              <p:nvSpPr>
                <p:cNvPr id="48" name="Freeform 47"/>
                <p:cNvSpPr/>
                <p:nvPr/>
              </p:nvSpPr>
              <p:spPr>
                <a:xfrm>
                  <a:off x="1719742" y="4580829"/>
                  <a:ext cx="259130" cy="315722"/>
                </a:xfrm>
                <a:custGeom>
                  <a:avLst/>
                  <a:gdLst>
                    <a:gd name="connsiteX0" fmla="*/ 110204 w 259130"/>
                    <a:gd name="connsiteY0" fmla="*/ 2979 h 315722"/>
                    <a:gd name="connsiteX1" fmla="*/ 196581 w 259130"/>
                    <a:gd name="connsiteY1" fmla="*/ 0 h 315722"/>
                    <a:gd name="connsiteX2" fmla="*/ 259130 w 259130"/>
                    <a:gd name="connsiteY2" fmla="*/ 77441 h 315722"/>
                    <a:gd name="connsiteX3" fmla="*/ 175731 w 259130"/>
                    <a:gd name="connsiteY3" fmla="*/ 169775 h 315722"/>
                    <a:gd name="connsiteX4" fmla="*/ 148925 w 259130"/>
                    <a:gd name="connsiteY4" fmla="*/ 312743 h 315722"/>
                    <a:gd name="connsiteX5" fmla="*/ 0 w 259130"/>
                    <a:gd name="connsiteY5" fmla="*/ 315722 h 315722"/>
                    <a:gd name="connsiteX6" fmla="*/ 110204 w 259130"/>
                    <a:gd name="connsiteY6" fmla="*/ 2979 h 315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9130" h="315722">
                      <a:moveTo>
                        <a:pt x="110204" y="2979"/>
                      </a:moveTo>
                      <a:lnTo>
                        <a:pt x="196581" y="0"/>
                      </a:lnTo>
                      <a:lnTo>
                        <a:pt x="259130" y="77441"/>
                      </a:lnTo>
                      <a:lnTo>
                        <a:pt x="175731" y="169775"/>
                      </a:lnTo>
                      <a:lnTo>
                        <a:pt x="148925" y="312743"/>
                      </a:lnTo>
                      <a:lnTo>
                        <a:pt x="0" y="315722"/>
                      </a:lnTo>
                      <a:lnTo>
                        <a:pt x="110204" y="2979"/>
                      </a:lnTo>
                      <a:close/>
                    </a:path>
                  </a:pathLst>
                </a:custGeom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 rot="21422105">
                  <a:off x="1717035" y="4588083"/>
                  <a:ext cx="178710" cy="300829"/>
                </a:xfrm>
                <a:custGeom>
                  <a:avLst/>
                  <a:gdLst>
                    <a:gd name="connsiteX0" fmla="*/ 0 w 178710"/>
                    <a:gd name="connsiteY0" fmla="*/ 300829 h 300829"/>
                    <a:gd name="connsiteX1" fmla="*/ 0 w 178710"/>
                    <a:gd name="connsiteY1" fmla="*/ 125097 h 300829"/>
                    <a:gd name="connsiteX2" fmla="*/ 116162 w 178710"/>
                    <a:gd name="connsiteY2" fmla="*/ 0 h 300829"/>
                    <a:gd name="connsiteX3" fmla="*/ 178710 w 178710"/>
                    <a:gd name="connsiteY3" fmla="*/ 71484 h 300829"/>
                    <a:gd name="connsiteX4" fmla="*/ 89355 w 178710"/>
                    <a:gd name="connsiteY4" fmla="*/ 166796 h 300829"/>
                    <a:gd name="connsiteX5" fmla="*/ 0 w 178710"/>
                    <a:gd name="connsiteY5" fmla="*/ 300829 h 30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710" h="300829">
                      <a:moveTo>
                        <a:pt x="0" y="300829"/>
                      </a:moveTo>
                      <a:lnTo>
                        <a:pt x="0" y="125097"/>
                      </a:lnTo>
                      <a:lnTo>
                        <a:pt x="116162" y="0"/>
                      </a:lnTo>
                      <a:lnTo>
                        <a:pt x="178710" y="71484"/>
                      </a:lnTo>
                      <a:lnTo>
                        <a:pt x="89355" y="166796"/>
                      </a:lnTo>
                      <a:lnTo>
                        <a:pt x="0" y="30082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50" name="Straight Connector 49"/>
                <p:cNvCxnSpPr>
                  <a:stCxn id="49" idx="3"/>
                  <a:endCxn id="48" idx="2"/>
                </p:cNvCxnSpPr>
                <p:nvPr/>
              </p:nvCxnSpPr>
              <p:spPr>
                <a:xfrm>
                  <a:off x="1891543" y="4655051"/>
                  <a:ext cx="87329" cy="321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49" idx="4"/>
                  <a:endCxn id="48" idx="3"/>
                </p:cNvCxnSpPr>
                <p:nvPr/>
              </p:nvCxnSpPr>
              <p:spPr>
                <a:xfrm flipV="1">
                  <a:off x="1807237" y="4750604"/>
                  <a:ext cx="88236" cy="425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7" name="Group 36"/>
            <p:cNvGrpSpPr/>
            <p:nvPr/>
          </p:nvGrpSpPr>
          <p:grpSpPr>
            <a:xfrm>
              <a:off x="1128232" y="4446632"/>
              <a:ext cx="373820" cy="866535"/>
              <a:chOff x="1128232" y="4446632"/>
              <a:chExt cx="373820" cy="866535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128232" y="5082335"/>
                <a:ext cx="37382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>
                    <a:latin typeface="Arial Narrow" pitchFamily="34" charset="0"/>
                  </a:rPr>
                  <a:t>OFF</a:t>
                </a: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128232" y="4446632"/>
                <a:ext cx="256505" cy="256505"/>
              </a:xfrm>
              <a:prstGeom prst="ellipse">
                <a:avLst/>
              </a:prstGeom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10383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15959" y="3454771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15959" y="3971589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915959" y="4454817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15959" y="2948682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915959" y="2436928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774172" y="2098491"/>
            <a:ext cx="1630548" cy="396553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>
            <a:stCxn id="45" idx="0"/>
            <a:endCxn id="52" idx="2"/>
          </p:cNvCxnSpPr>
          <p:nvPr/>
        </p:nvCxnSpPr>
        <p:spPr>
          <a:xfrm>
            <a:off x="3774731" y="1850957"/>
            <a:ext cx="13276" cy="3944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</p:cNvCxnSpPr>
          <p:nvPr/>
        </p:nvCxnSpPr>
        <p:spPr>
          <a:xfrm>
            <a:off x="5404720" y="1859793"/>
            <a:ext cx="2967" cy="182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392130" y="1957387"/>
            <a:ext cx="431613" cy="3901205"/>
            <a:chOff x="11035464" y="2788029"/>
            <a:chExt cx="463942" cy="4193223"/>
          </a:xfrm>
        </p:grpSpPr>
        <p:sp>
          <p:nvSpPr>
            <p:cNvPr id="94" name="Oval 93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1035464" y="2788029"/>
              <a:ext cx="463942" cy="4193223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1" name="Straight Connector 50"/>
          <p:cNvCxnSpPr>
            <a:stCxn id="52" idx="0"/>
            <a:endCxn id="44" idx="0"/>
          </p:cNvCxnSpPr>
          <p:nvPr/>
        </p:nvCxnSpPr>
        <p:spPr>
          <a:xfrm flipV="1">
            <a:off x="5392135" y="5818529"/>
            <a:ext cx="437100" cy="39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0800000">
            <a:off x="3780722" y="5476271"/>
            <a:ext cx="1630548" cy="563868"/>
          </a:xfrm>
          <a:prstGeom prst="arc">
            <a:avLst>
              <a:gd name="adj1" fmla="val 11061698"/>
              <a:gd name="adj2" fmla="val 21440113"/>
            </a:avLst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356392" y="5820577"/>
            <a:ext cx="454902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 flipH="1">
            <a:off x="3430522" y="4029860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 flipH="1">
            <a:off x="3431382" y="4438680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 flipH="1">
            <a:off x="3430522" y="4827119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 flipH="1">
            <a:off x="3431382" y="5236583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Oval 86"/>
          <p:cNvSpPr/>
          <p:nvPr/>
        </p:nvSpPr>
        <p:spPr>
          <a:xfrm flipH="1">
            <a:off x="3431786" y="3611556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 flipH="1">
            <a:off x="3431786" y="1978621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 flipH="1">
            <a:off x="3432647" y="2387441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 flipH="1">
            <a:off x="3431786" y="2775880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 flipH="1">
            <a:off x="3432647" y="3185344"/>
            <a:ext cx="255216" cy="255216"/>
          </a:xfrm>
          <a:prstGeom prst="ellipse">
            <a:avLst/>
          </a:prstGeom>
          <a:solidFill>
            <a:srgbClr val="0066FF">
              <a:alpha val="68627"/>
            </a:srgbClr>
          </a:solidFill>
          <a:ln w="76200">
            <a:solidFill>
              <a:srgbClr val="E06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410200" y="3680251"/>
            <a:ext cx="0" cy="21403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Arc 69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3915959" y="197039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62933" y="197711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4077484" y="209393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6" name="Straight Connector 105"/>
          <p:cNvCxnSpPr/>
          <p:nvPr/>
        </p:nvCxnSpPr>
        <p:spPr>
          <a:xfrm>
            <a:off x="5257800" y="197711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410200" y="187352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769960" y="182084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 rot="20423263">
            <a:off x="5311377" y="187752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 rot="1176737" flipH="1">
            <a:off x="3368870" y="187671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Arc 110"/>
          <p:cNvSpPr/>
          <p:nvPr/>
        </p:nvSpPr>
        <p:spPr>
          <a:xfrm rot="10800000">
            <a:off x="3777540" y="1524000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 flipH="1">
            <a:off x="3356394" y="1970393"/>
            <a:ext cx="454899" cy="38346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Arc 111"/>
          <p:cNvSpPr/>
          <p:nvPr/>
        </p:nvSpPr>
        <p:spPr>
          <a:xfrm rot="10800000">
            <a:off x="3342491" y="144780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69" name="Rectangle 68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grpSp>
          <p:nvGrpSpPr>
            <p:cNvPr id="89" name="Group 88"/>
            <p:cNvGrpSpPr/>
            <p:nvPr/>
          </p:nvGrpSpPr>
          <p:grpSpPr>
            <a:xfrm>
              <a:off x="594281" y="4101280"/>
              <a:ext cx="1293242" cy="2307951"/>
              <a:chOff x="594281" y="4101280"/>
              <a:chExt cx="1293242" cy="2307951"/>
            </a:xfrm>
          </p:grpSpPr>
          <p:sp>
            <p:nvSpPr>
              <p:cNvPr id="115" name="Trapezoid 114"/>
              <p:cNvSpPr/>
              <p:nvPr/>
            </p:nvSpPr>
            <p:spPr>
              <a:xfrm rot="5400000" flipH="1">
                <a:off x="86926" y="4608635"/>
                <a:ext cx="2307951" cy="1293242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Trapezoid 115"/>
              <p:cNvSpPr/>
              <p:nvPr/>
            </p:nvSpPr>
            <p:spPr>
              <a:xfrm rot="5400000" flipH="1">
                <a:off x="858552" y="4985659"/>
                <a:ext cx="820509" cy="521294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 w="114300" prst="hardEdge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 flipV="1">
                <a:off x="1137288" y="5098828"/>
                <a:ext cx="447814" cy="539972"/>
                <a:chOff x="1717035" y="4580829"/>
                <a:chExt cx="261837" cy="315722"/>
              </a:xfrm>
            </p:grpSpPr>
            <p:sp>
              <p:nvSpPr>
                <p:cNvPr id="118" name="Freeform 117"/>
                <p:cNvSpPr/>
                <p:nvPr/>
              </p:nvSpPr>
              <p:spPr>
                <a:xfrm>
                  <a:off x="1719742" y="4580829"/>
                  <a:ext cx="259130" cy="315722"/>
                </a:xfrm>
                <a:custGeom>
                  <a:avLst/>
                  <a:gdLst>
                    <a:gd name="connsiteX0" fmla="*/ 110204 w 259130"/>
                    <a:gd name="connsiteY0" fmla="*/ 2979 h 315722"/>
                    <a:gd name="connsiteX1" fmla="*/ 196581 w 259130"/>
                    <a:gd name="connsiteY1" fmla="*/ 0 h 315722"/>
                    <a:gd name="connsiteX2" fmla="*/ 259130 w 259130"/>
                    <a:gd name="connsiteY2" fmla="*/ 77441 h 315722"/>
                    <a:gd name="connsiteX3" fmla="*/ 175731 w 259130"/>
                    <a:gd name="connsiteY3" fmla="*/ 169775 h 315722"/>
                    <a:gd name="connsiteX4" fmla="*/ 148925 w 259130"/>
                    <a:gd name="connsiteY4" fmla="*/ 312743 h 315722"/>
                    <a:gd name="connsiteX5" fmla="*/ 0 w 259130"/>
                    <a:gd name="connsiteY5" fmla="*/ 315722 h 315722"/>
                    <a:gd name="connsiteX6" fmla="*/ 110204 w 259130"/>
                    <a:gd name="connsiteY6" fmla="*/ 2979 h 315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9130" h="315722">
                      <a:moveTo>
                        <a:pt x="110204" y="2979"/>
                      </a:moveTo>
                      <a:lnTo>
                        <a:pt x="196581" y="0"/>
                      </a:lnTo>
                      <a:lnTo>
                        <a:pt x="259130" y="77441"/>
                      </a:lnTo>
                      <a:lnTo>
                        <a:pt x="175731" y="169775"/>
                      </a:lnTo>
                      <a:lnTo>
                        <a:pt x="148925" y="312743"/>
                      </a:lnTo>
                      <a:lnTo>
                        <a:pt x="0" y="315722"/>
                      </a:lnTo>
                      <a:lnTo>
                        <a:pt x="110204" y="2979"/>
                      </a:lnTo>
                      <a:close/>
                    </a:path>
                  </a:pathLst>
                </a:custGeom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rot="21422105">
                  <a:off x="1717035" y="4588083"/>
                  <a:ext cx="178710" cy="300829"/>
                </a:xfrm>
                <a:custGeom>
                  <a:avLst/>
                  <a:gdLst>
                    <a:gd name="connsiteX0" fmla="*/ 0 w 178710"/>
                    <a:gd name="connsiteY0" fmla="*/ 300829 h 300829"/>
                    <a:gd name="connsiteX1" fmla="*/ 0 w 178710"/>
                    <a:gd name="connsiteY1" fmla="*/ 125097 h 300829"/>
                    <a:gd name="connsiteX2" fmla="*/ 116162 w 178710"/>
                    <a:gd name="connsiteY2" fmla="*/ 0 h 300829"/>
                    <a:gd name="connsiteX3" fmla="*/ 178710 w 178710"/>
                    <a:gd name="connsiteY3" fmla="*/ 71484 h 300829"/>
                    <a:gd name="connsiteX4" fmla="*/ 89355 w 178710"/>
                    <a:gd name="connsiteY4" fmla="*/ 166796 h 300829"/>
                    <a:gd name="connsiteX5" fmla="*/ 0 w 178710"/>
                    <a:gd name="connsiteY5" fmla="*/ 300829 h 30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710" h="300829">
                      <a:moveTo>
                        <a:pt x="0" y="300829"/>
                      </a:moveTo>
                      <a:lnTo>
                        <a:pt x="0" y="125097"/>
                      </a:lnTo>
                      <a:lnTo>
                        <a:pt x="116162" y="0"/>
                      </a:lnTo>
                      <a:lnTo>
                        <a:pt x="178710" y="71484"/>
                      </a:lnTo>
                      <a:lnTo>
                        <a:pt x="89355" y="166796"/>
                      </a:lnTo>
                      <a:lnTo>
                        <a:pt x="0" y="30082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20" name="Straight Connector 119"/>
                <p:cNvCxnSpPr>
                  <a:stCxn id="119" idx="3"/>
                  <a:endCxn id="118" idx="2"/>
                </p:cNvCxnSpPr>
                <p:nvPr/>
              </p:nvCxnSpPr>
              <p:spPr>
                <a:xfrm>
                  <a:off x="1891543" y="4655051"/>
                  <a:ext cx="87329" cy="321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>
                  <a:stCxn id="119" idx="4"/>
                  <a:endCxn id="118" idx="3"/>
                </p:cNvCxnSpPr>
                <p:nvPr/>
              </p:nvCxnSpPr>
              <p:spPr>
                <a:xfrm flipV="1">
                  <a:off x="1807237" y="4750604"/>
                  <a:ext cx="88236" cy="425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0" name="Group 99"/>
            <p:cNvGrpSpPr/>
            <p:nvPr/>
          </p:nvGrpSpPr>
          <p:grpSpPr>
            <a:xfrm>
              <a:off x="1128232" y="4446632"/>
              <a:ext cx="373820" cy="866535"/>
              <a:chOff x="1128232" y="4446632"/>
              <a:chExt cx="373820" cy="866535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1128232" y="5082335"/>
                <a:ext cx="37382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>
                    <a:latin typeface="Arial Narrow" pitchFamily="34" charset="0"/>
                  </a:rPr>
                  <a:t>OFF</a:t>
                </a: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28232" y="4446632"/>
                <a:ext cx="256505" cy="256505"/>
              </a:xfrm>
              <a:prstGeom prst="ellipse">
                <a:avLst/>
              </a:prstGeom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74" name="Left Brace 73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7354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2000">
        <p:fade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42491" y="1490321"/>
            <a:ext cx="2487590" cy="4678962"/>
            <a:chOff x="2497841" y="1445399"/>
            <a:chExt cx="2487590" cy="4678962"/>
          </a:xfrm>
        </p:grpSpPr>
        <p:sp>
          <p:nvSpPr>
            <p:cNvPr id="6" name="Can 5"/>
            <p:cNvSpPr/>
            <p:nvPr/>
          </p:nvSpPr>
          <p:spPr>
            <a:xfrm>
              <a:off x="3071309" y="1658079"/>
              <a:ext cx="1346974" cy="4253604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071309" y="3409849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071309" y="3926667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3071309" y="4409895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71309" y="2903760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071309" y="2392006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29522" y="3908425"/>
              <a:ext cx="1630548" cy="2110683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Arc 39"/>
            <p:cNvSpPr/>
            <p:nvPr/>
          </p:nvSpPr>
          <p:spPr>
            <a:xfrm>
              <a:off x="2504162" y="1445399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1" name="Straight Connector 40"/>
            <p:cNvCxnSpPr>
              <a:stCxn id="40" idx="0"/>
              <a:endCxn id="44" idx="2"/>
            </p:cNvCxnSpPr>
            <p:nvPr/>
          </p:nvCxnSpPr>
          <p:spPr>
            <a:xfrm flipH="1">
              <a:off x="2504162" y="1796153"/>
              <a:ext cx="846" cy="39640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0" idx="2"/>
              <a:endCxn id="44" idx="0"/>
            </p:cNvCxnSpPr>
            <p:nvPr/>
          </p:nvCxnSpPr>
          <p:spPr>
            <a:xfrm flipH="1">
              <a:off x="4984585" y="1809602"/>
              <a:ext cx="846" cy="39640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81" idx="2"/>
            </p:cNvCxnSpPr>
            <p:nvPr/>
          </p:nvCxnSpPr>
          <p:spPr>
            <a:xfrm flipV="1">
              <a:off x="2504162" y="3626490"/>
              <a:ext cx="42872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Arc 43"/>
            <p:cNvSpPr/>
            <p:nvPr/>
          </p:nvSpPr>
          <p:spPr>
            <a:xfrm rot="10800000">
              <a:off x="2504162" y="5395955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Arc 44"/>
            <p:cNvSpPr/>
            <p:nvPr/>
          </p:nvSpPr>
          <p:spPr>
            <a:xfrm>
              <a:off x="2929522" y="1576175"/>
              <a:ext cx="1630548" cy="477394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/>
            <p:cNvCxnSpPr>
              <a:stCxn id="45" idx="0"/>
              <a:endCxn id="81" idx="2"/>
            </p:cNvCxnSpPr>
            <p:nvPr/>
          </p:nvCxnSpPr>
          <p:spPr>
            <a:xfrm>
              <a:off x="2930081" y="1806034"/>
              <a:ext cx="2809" cy="18204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5" idx="2"/>
              <a:endCxn id="81" idx="0"/>
            </p:cNvCxnSpPr>
            <p:nvPr/>
          </p:nvCxnSpPr>
          <p:spPr>
            <a:xfrm>
              <a:off x="4560070" y="1814871"/>
              <a:ext cx="2967" cy="1820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5" idx="2"/>
              <a:endCxn id="40" idx="2"/>
            </p:cNvCxnSpPr>
            <p:nvPr/>
          </p:nvCxnSpPr>
          <p:spPr>
            <a:xfrm flipV="1">
              <a:off x="4560070" y="1809602"/>
              <a:ext cx="4253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45" idx="0"/>
            </p:cNvCxnSpPr>
            <p:nvPr/>
          </p:nvCxnSpPr>
          <p:spPr>
            <a:xfrm flipV="1">
              <a:off x="2497841" y="1806034"/>
              <a:ext cx="4322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4563037" y="1941651"/>
              <a:ext cx="421149" cy="3872020"/>
              <a:chOff x="11052181" y="2819399"/>
              <a:chExt cx="452694" cy="4161853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1142724" y="502418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1141799" y="5463601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11142724" y="5881116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1141799" y="632123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1141365" y="4574564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1056040" y="4639854"/>
                <a:ext cx="443366" cy="2341398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0" name="Straight Connector 99"/>
              <p:cNvCxnSpPr>
                <a:stCxn id="81" idx="0"/>
              </p:cNvCxnSpPr>
              <p:nvPr/>
            </p:nvCxnSpPr>
            <p:spPr>
              <a:xfrm>
                <a:off x="11052181" y="4639854"/>
                <a:ext cx="45269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1141365" y="281939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1140440" y="325882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1141365" y="3676335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11140440" y="411644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1" name="Straight Connector 50"/>
            <p:cNvCxnSpPr>
              <a:stCxn id="52" idx="0"/>
              <a:endCxn id="44" idx="0"/>
            </p:cNvCxnSpPr>
            <p:nvPr/>
          </p:nvCxnSpPr>
          <p:spPr>
            <a:xfrm flipV="1">
              <a:off x="4547485" y="5773607"/>
              <a:ext cx="437100" cy="399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Arc 51"/>
            <p:cNvSpPr/>
            <p:nvPr/>
          </p:nvSpPr>
          <p:spPr>
            <a:xfrm rot="10800000">
              <a:off x="2936072" y="5431349"/>
              <a:ext cx="1630548" cy="563868"/>
            </a:xfrm>
            <a:prstGeom prst="arc">
              <a:avLst>
                <a:gd name="adj1" fmla="val 11061698"/>
                <a:gd name="adj2" fmla="val 21440113"/>
              </a:avLst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511742" y="5775655"/>
              <a:ext cx="454902" cy="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 flipH="1">
              <a:off x="2504162" y="1933699"/>
              <a:ext cx="424114" cy="3826460"/>
              <a:chOff x="11049002" y="2819399"/>
              <a:chExt cx="455860" cy="4112883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11142724" y="502418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1141799" y="5463601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1142724" y="5881116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1141799" y="632123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1141365" y="4574564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1049002" y="4639854"/>
                <a:ext cx="447714" cy="2292428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11052189" y="4639854"/>
                <a:ext cx="45267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11141365" y="281939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1140440" y="325882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1141365" y="3676335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11140440" y="411644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5" name="Straight Connector 54"/>
            <p:cNvCxnSpPr>
              <a:stCxn id="6" idx="2"/>
            </p:cNvCxnSpPr>
            <p:nvPr/>
          </p:nvCxnSpPr>
          <p:spPr>
            <a:xfrm>
              <a:off x="3071309" y="3784881"/>
              <a:ext cx="0" cy="14178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418283" y="3791604"/>
              <a:ext cx="0" cy="116821"/>
            </a:xfrm>
            <a:prstGeom prst="line">
              <a:avLst/>
            </a:prstGeom>
            <a:ln w="2540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52" idx="2"/>
            </p:cNvCxnSpPr>
            <p:nvPr/>
          </p:nvCxnSpPr>
          <p:spPr>
            <a:xfrm>
              <a:off x="2928277" y="3635329"/>
              <a:ext cx="15079" cy="211556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81" idx="0"/>
            </p:cNvCxnSpPr>
            <p:nvPr/>
          </p:nvCxnSpPr>
          <p:spPr>
            <a:xfrm flipH="1">
              <a:off x="4547485" y="3635329"/>
              <a:ext cx="0" cy="2140326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3232834" y="3908424"/>
              <a:ext cx="998397" cy="822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4420031" y="3791604"/>
              <a:ext cx="0" cy="14178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546810" y="3688015"/>
              <a:ext cx="0" cy="22040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925310" y="3635329"/>
              <a:ext cx="10761" cy="273095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/>
            <p:nvPr/>
          </p:nvSpPr>
          <p:spPr>
            <a:xfrm rot="20423263">
              <a:off x="4466727" y="3692008"/>
              <a:ext cx="484008" cy="1580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 rot="1176737" flipH="1">
              <a:off x="2524220" y="3691207"/>
              <a:ext cx="484008" cy="1580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527115" y="3635329"/>
              <a:ext cx="354467" cy="1039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597642" y="3643071"/>
              <a:ext cx="354467" cy="96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Arc 80"/>
            <p:cNvSpPr/>
            <p:nvPr/>
          </p:nvSpPr>
          <p:spPr>
            <a:xfrm rot="10800000">
              <a:off x="2932890" y="3344556"/>
              <a:ext cx="1630548" cy="563868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Arc 81"/>
            <p:cNvSpPr/>
            <p:nvPr/>
          </p:nvSpPr>
          <p:spPr>
            <a:xfrm rot="10800000">
              <a:off x="2497841" y="3262288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grpSp>
          <p:nvGrpSpPr>
            <p:cNvPr id="2" name="Group 1"/>
            <p:cNvGrpSpPr/>
            <p:nvPr/>
          </p:nvGrpSpPr>
          <p:grpSpPr>
            <a:xfrm>
              <a:off x="594281" y="4101280"/>
              <a:ext cx="1293242" cy="2307951"/>
              <a:chOff x="594281" y="4101280"/>
              <a:chExt cx="1293242" cy="2307951"/>
            </a:xfrm>
          </p:grpSpPr>
          <p:sp>
            <p:nvSpPr>
              <p:cNvPr id="67" name="Trapezoid 66"/>
              <p:cNvSpPr/>
              <p:nvPr/>
            </p:nvSpPr>
            <p:spPr>
              <a:xfrm rot="5400000" flipH="1">
                <a:off x="86926" y="4608635"/>
                <a:ext cx="2307951" cy="1293242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Trapezoid 67"/>
              <p:cNvSpPr/>
              <p:nvPr/>
            </p:nvSpPr>
            <p:spPr>
              <a:xfrm rot="5400000" flipH="1">
                <a:off x="858552" y="4985659"/>
                <a:ext cx="820509" cy="521294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 w="114300" prst="hardEdge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69" name="Group 68"/>
              <p:cNvGrpSpPr/>
              <p:nvPr/>
            </p:nvGrpSpPr>
            <p:grpSpPr>
              <a:xfrm flipV="1">
                <a:off x="1137288" y="5098828"/>
                <a:ext cx="447814" cy="539972"/>
                <a:chOff x="1717035" y="4580829"/>
                <a:chExt cx="261837" cy="315722"/>
              </a:xfrm>
            </p:grpSpPr>
            <p:sp>
              <p:nvSpPr>
                <p:cNvPr id="70" name="Freeform 69"/>
                <p:cNvSpPr/>
                <p:nvPr/>
              </p:nvSpPr>
              <p:spPr>
                <a:xfrm>
                  <a:off x="1719742" y="4580829"/>
                  <a:ext cx="259130" cy="315722"/>
                </a:xfrm>
                <a:custGeom>
                  <a:avLst/>
                  <a:gdLst>
                    <a:gd name="connsiteX0" fmla="*/ 110204 w 259130"/>
                    <a:gd name="connsiteY0" fmla="*/ 2979 h 315722"/>
                    <a:gd name="connsiteX1" fmla="*/ 196581 w 259130"/>
                    <a:gd name="connsiteY1" fmla="*/ 0 h 315722"/>
                    <a:gd name="connsiteX2" fmla="*/ 259130 w 259130"/>
                    <a:gd name="connsiteY2" fmla="*/ 77441 h 315722"/>
                    <a:gd name="connsiteX3" fmla="*/ 175731 w 259130"/>
                    <a:gd name="connsiteY3" fmla="*/ 169775 h 315722"/>
                    <a:gd name="connsiteX4" fmla="*/ 148925 w 259130"/>
                    <a:gd name="connsiteY4" fmla="*/ 312743 h 315722"/>
                    <a:gd name="connsiteX5" fmla="*/ 0 w 259130"/>
                    <a:gd name="connsiteY5" fmla="*/ 315722 h 315722"/>
                    <a:gd name="connsiteX6" fmla="*/ 110204 w 259130"/>
                    <a:gd name="connsiteY6" fmla="*/ 2979 h 315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9130" h="315722">
                      <a:moveTo>
                        <a:pt x="110204" y="2979"/>
                      </a:moveTo>
                      <a:lnTo>
                        <a:pt x="196581" y="0"/>
                      </a:lnTo>
                      <a:lnTo>
                        <a:pt x="259130" y="77441"/>
                      </a:lnTo>
                      <a:lnTo>
                        <a:pt x="175731" y="169775"/>
                      </a:lnTo>
                      <a:lnTo>
                        <a:pt x="148925" y="312743"/>
                      </a:lnTo>
                      <a:lnTo>
                        <a:pt x="0" y="315722"/>
                      </a:lnTo>
                      <a:lnTo>
                        <a:pt x="110204" y="2979"/>
                      </a:lnTo>
                      <a:close/>
                    </a:path>
                  </a:pathLst>
                </a:custGeom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 rot="21422105">
                  <a:off x="1717035" y="4588083"/>
                  <a:ext cx="178710" cy="300829"/>
                </a:xfrm>
                <a:custGeom>
                  <a:avLst/>
                  <a:gdLst>
                    <a:gd name="connsiteX0" fmla="*/ 0 w 178710"/>
                    <a:gd name="connsiteY0" fmla="*/ 300829 h 300829"/>
                    <a:gd name="connsiteX1" fmla="*/ 0 w 178710"/>
                    <a:gd name="connsiteY1" fmla="*/ 125097 h 300829"/>
                    <a:gd name="connsiteX2" fmla="*/ 116162 w 178710"/>
                    <a:gd name="connsiteY2" fmla="*/ 0 h 300829"/>
                    <a:gd name="connsiteX3" fmla="*/ 178710 w 178710"/>
                    <a:gd name="connsiteY3" fmla="*/ 71484 h 300829"/>
                    <a:gd name="connsiteX4" fmla="*/ 89355 w 178710"/>
                    <a:gd name="connsiteY4" fmla="*/ 166796 h 300829"/>
                    <a:gd name="connsiteX5" fmla="*/ 0 w 178710"/>
                    <a:gd name="connsiteY5" fmla="*/ 300829 h 30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710" h="300829">
                      <a:moveTo>
                        <a:pt x="0" y="300829"/>
                      </a:moveTo>
                      <a:lnTo>
                        <a:pt x="0" y="125097"/>
                      </a:lnTo>
                      <a:lnTo>
                        <a:pt x="116162" y="0"/>
                      </a:lnTo>
                      <a:lnTo>
                        <a:pt x="178710" y="71484"/>
                      </a:lnTo>
                      <a:lnTo>
                        <a:pt x="89355" y="166796"/>
                      </a:lnTo>
                      <a:lnTo>
                        <a:pt x="0" y="30082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72" name="Straight Connector 71"/>
                <p:cNvCxnSpPr>
                  <a:stCxn id="71" idx="3"/>
                  <a:endCxn id="70" idx="2"/>
                </p:cNvCxnSpPr>
                <p:nvPr/>
              </p:nvCxnSpPr>
              <p:spPr>
                <a:xfrm>
                  <a:off x="1891543" y="4655051"/>
                  <a:ext cx="87329" cy="321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>
                  <a:stCxn id="71" idx="4"/>
                  <a:endCxn id="70" idx="3"/>
                </p:cNvCxnSpPr>
                <p:nvPr/>
              </p:nvCxnSpPr>
              <p:spPr>
                <a:xfrm flipV="1">
                  <a:off x="1807237" y="4750604"/>
                  <a:ext cx="88236" cy="425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" name="Group 2"/>
            <p:cNvGrpSpPr/>
            <p:nvPr/>
          </p:nvGrpSpPr>
          <p:grpSpPr>
            <a:xfrm>
              <a:off x="1128232" y="4446632"/>
              <a:ext cx="373820" cy="866535"/>
              <a:chOff x="1128232" y="4446632"/>
              <a:chExt cx="373820" cy="866535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1128232" y="5082335"/>
                <a:ext cx="37382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>
                    <a:latin typeface="Arial Narrow" pitchFamily="34" charset="0"/>
                  </a:rPr>
                  <a:t>OFF</a:t>
                </a: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128232" y="4446632"/>
                <a:ext cx="256505" cy="256505"/>
              </a:xfrm>
              <a:prstGeom prst="ellipse">
                <a:avLst/>
              </a:prstGeom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6" name="Group 105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107" name="Rectangle 106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09" name="Left Brace 108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969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1000">
        <p:fade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42491" y="1490321"/>
            <a:ext cx="5115709" cy="4678962"/>
            <a:chOff x="2497841" y="1445399"/>
            <a:chExt cx="5115709" cy="4678962"/>
          </a:xfrm>
        </p:grpSpPr>
        <p:sp>
          <p:nvSpPr>
            <p:cNvPr id="6" name="Can 5"/>
            <p:cNvSpPr/>
            <p:nvPr/>
          </p:nvSpPr>
          <p:spPr>
            <a:xfrm>
              <a:off x="3071309" y="1658079"/>
              <a:ext cx="1346974" cy="4253604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071309" y="3409849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071309" y="3926667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3071309" y="4409895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71309" y="2903760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3071309" y="2392006"/>
              <a:ext cx="1346974" cy="329474"/>
            </a:xfrm>
            <a:prstGeom prst="ellipse">
              <a:avLst/>
            </a:prstGeom>
            <a:pattFill prst="openDmnd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>
              <a:outerShdw dist="38100" dir="5400000" algn="t" rotWithShape="0">
                <a:prstClr val="black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29522" y="3908425"/>
              <a:ext cx="1630548" cy="2110683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Arc 39"/>
            <p:cNvSpPr/>
            <p:nvPr/>
          </p:nvSpPr>
          <p:spPr>
            <a:xfrm>
              <a:off x="2504162" y="1445399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1" name="Straight Connector 40"/>
            <p:cNvCxnSpPr>
              <a:stCxn id="40" idx="0"/>
              <a:endCxn id="44" idx="2"/>
            </p:cNvCxnSpPr>
            <p:nvPr/>
          </p:nvCxnSpPr>
          <p:spPr>
            <a:xfrm flipH="1">
              <a:off x="2504162" y="1796153"/>
              <a:ext cx="846" cy="39640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0" idx="2"/>
              <a:endCxn id="44" idx="0"/>
            </p:cNvCxnSpPr>
            <p:nvPr/>
          </p:nvCxnSpPr>
          <p:spPr>
            <a:xfrm flipH="1">
              <a:off x="4984585" y="1809602"/>
              <a:ext cx="846" cy="39640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81" idx="2"/>
            </p:cNvCxnSpPr>
            <p:nvPr/>
          </p:nvCxnSpPr>
          <p:spPr>
            <a:xfrm flipV="1">
              <a:off x="2504162" y="3626490"/>
              <a:ext cx="42872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Arc 43"/>
            <p:cNvSpPr/>
            <p:nvPr/>
          </p:nvSpPr>
          <p:spPr>
            <a:xfrm rot="10800000">
              <a:off x="2504162" y="5395955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Arc 44"/>
            <p:cNvSpPr/>
            <p:nvPr/>
          </p:nvSpPr>
          <p:spPr>
            <a:xfrm>
              <a:off x="2929522" y="1576175"/>
              <a:ext cx="1630548" cy="477394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/>
            <p:cNvCxnSpPr>
              <a:stCxn id="45" idx="0"/>
              <a:endCxn id="81" idx="2"/>
            </p:cNvCxnSpPr>
            <p:nvPr/>
          </p:nvCxnSpPr>
          <p:spPr>
            <a:xfrm>
              <a:off x="2930081" y="1806034"/>
              <a:ext cx="2809" cy="18204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5" idx="2"/>
              <a:endCxn id="81" idx="0"/>
            </p:cNvCxnSpPr>
            <p:nvPr/>
          </p:nvCxnSpPr>
          <p:spPr>
            <a:xfrm>
              <a:off x="4560070" y="1814871"/>
              <a:ext cx="2967" cy="1820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5" idx="2"/>
              <a:endCxn id="40" idx="2"/>
            </p:cNvCxnSpPr>
            <p:nvPr/>
          </p:nvCxnSpPr>
          <p:spPr>
            <a:xfrm flipV="1">
              <a:off x="4560070" y="1809602"/>
              <a:ext cx="4253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45" idx="0"/>
            </p:cNvCxnSpPr>
            <p:nvPr/>
          </p:nvCxnSpPr>
          <p:spPr>
            <a:xfrm flipV="1">
              <a:off x="2497841" y="1806034"/>
              <a:ext cx="4322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4563037" y="1941651"/>
              <a:ext cx="421149" cy="3872020"/>
              <a:chOff x="11052181" y="2819399"/>
              <a:chExt cx="452694" cy="4161853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1142724" y="502418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1141799" y="5463601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11142724" y="5881116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1141799" y="632123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1141365" y="4574564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1056040" y="4639854"/>
                <a:ext cx="443366" cy="2341398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0" name="Straight Connector 99"/>
              <p:cNvCxnSpPr>
                <a:stCxn id="81" idx="0"/>
              </p:cNvCxnSpPr>
              <p:nvPr/>
            </p:nvCxnSpPr>
            <p:spPr>
              <a:xfrm>
                <a:off x="11052181" y="4639854"/>
                <a:ext cx="45269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/>
              <p:cNvSpPr/>
              <p:nvPr/>
            </p:nvSpPr>
            <p:spPr>
              <a:xfrm>
                <a:off x="11141365" y="281939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11140440" y="325882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11141365" y="3676335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11140440" y="411644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1" name="Straight Connector 50"/>
            <p:cNvCxnSpPr>
              <a:stCxn id="52" idx="0"/>
              <a:endCxn id="44" idx="0"/>
            </p:cNvCxnSpPr>
            <p:nvPr/>
          </p:nvCxnSpPr>
          <p:spPr>
            <a:xfrm flipV="1">
              <a:off x="4547485" y="5773607"/>
              <a:ext cx="437100" cy="399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Arc 51"/>
            <p:cNvSpPr/>
            <p:nvPr/>
          </p:nvSpPr>
          <p:spPr>
            <a:xfrm rot="10800000">
              <a:off x="2936072" y="5431349"/>
              <a:ext cx="1630548" cy="563868"/>
            </a:xfrm>
            <a:prstGeom prst="arc">
              <a:avLst>
                <a:gd name="adj1" fmla="val 11061698"/>
                <a:gd name="adj2" fmla="val 21440113"/>
              </a:avLst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511742" y="5775655"/>
              <a:ext cx="454902" cy="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/>
            <p:cNvGrpSpPr/>
            <p:nvPr/>
          </p:nvGrpSpPr>
          <p:grpSpPr>
            <a:xfrm flipH="1">
              <a:off x="2504162" y="1933699"/>
              <a:ext cx="424114" cy="3826460"/>
              <a:chOff x="11049002" y="2819399"/>
              <a:chExt cx="455860" cy="4112883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11142724" y="502418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1141799" y="5463601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1142724" y="5881116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1141799" y="632123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1141365" y="4574564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11049002" y="4639854"/>
                <a:ext cx="447714" cy="2292428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11052189" y="4639854"/>
                <a:ext cx="45267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11141365" y="281939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1140440" y="3258820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1141365" y="3676335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11140440" y="4116449"/>
                <a:ext cx="274320" cy="274320"/>
              </a:xfrm>
              <a:prstGeom prst="ellipse">
                <a:avLst/>
              </a:prstGeom>
              <a:solidFill>
                <a:srgbClr val="0066FF">
                  <a:alpha val="68627"/>
                </a:srgbClr>
              </a:solidFill>
              <a:ln w="76200">
                <a:solidFill>
                  <a:srgbClr val="E0652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55" name="Straight Connector 54"/>
            <p:cNvCxnSpPr>
              <a:stCxn id="6" idx="2"/>
            </p:cNvCxnSpPr>
            <p:nvPr/>
          </p:nvCxnSpPr>
          <p:spPr>
            <a:xfrm>
              <a:off x="3071309" y="3784881"/>
              <a:ext cx="0" cy="14178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418283" y="3791604"/>
              <a:ext cx="0" cy="116821"/>
            </a:xfrm>
            <a:prstGeom prst="line">
              <a:avLst/>
            </a:prstGeom>
            <a:ln w="2540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52" idx="2"/>
            </p:cNvCxnSpPr>
            <p:nvPr/>
          </p:nvCxnSpPr>
          <p:spPr>
            <a:xfrm>
              <a:off x="2928277" y="3635329"/>
              <a:ext cx="15079" cy="211556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81" idx="0"/>
            </p:cNvCxnSpPr>
            <p:nvPr/>
          </p:nvCxnSpPr>
          <p:spPr>
            <a:xfrm flipH="1">
              <a:off x="4547485" y="3635329"/>
              <a:ext cx="0" cy="2140326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386996" y="1758778"/>
              <a:ext cx="907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Screens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86996" y="2809484"/>
              <a:ext cx="2226554" cy="501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Magnetic Coils</a:t>
              </a:r>
              <a:endParaRPr lang="en-US" dirty="0"/>
            </a:p>
          </p:txBody>
        </p:sp>
        <p:cxnSp>
          <p:nvCxnSpPr>
            <p:cNvPr id="68" name="Straight Connector 67"/>
            <p:cNvCxnSpPr>
              <a:stCxn id="62" idx="1"/>
            </p:cNvCxnSpPr>
            <p:nvPr/>
          </p:nvCxnSpPr>
          <p:spPr>
            <a:xfrm flipH="1">
              <a:off x="4340610" y="1943444"/>
              <a:ext cx="1046386" cy="5016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3" idx="1"/>
              <a:endCxn id="103" idx="6"/>
            </p:cNvCxnSpPr>
            <p:nvPr/>
          </p:nvCxnSpPr>
          <p:spPr>
            <a:xfrm flipH="1" flipV="1">
              <a:off x="4901219" y="2866518"/>
              <a:ext cx="485777" cy="193517"/>
            </a:xfrm>
            <a:prstGeom prst="line">
              <a:avLst/>
            </a:prstGeom>
            <a:ln>
              <a:solidFill>
                <a:srgbClr val="E065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3232834" y="3908424"/>
              <a:ext cx="998397" cy="822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4420031" y="3791604"/>
              <a:ext cx="0" cy="141787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546810" y="3688015"/>
              <a:ext cx="0" cy="22040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2925310" y="3635329"/>
              <a:ext cx="10761" cy="273095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/>
            <p:nvPr/>
          </p:nvSpPr>
          <p:spPr>
            <a:xfrm rot="20423263">
              <a:off x="4466727" y="3692008"/>
              <a:ext cx="484008" cy="1580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 rot="1176737" flipH="1">
              <a:off x="2524220" y="3691207"/>
              <a:ext cx="484008" cy="1580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527115" y="3635329"/>
              <a:ext cx="354467" cy="1039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597642" y="3643071"/>
              <a:ext cx="354467" cy="96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Arc 80"/>
            <p:cNvSpPr/>
            <p:nvPr/>
          </p:nvSpPr>
          <p:spPr>
            <a:xfrm rot="10800000">
              <a:off x="2932890" y="3344556"/>
              <a:ext cx="1630548" cy="563868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Arc 81"/>
            <p:cNvSpPr/>
            <p:nvPr/>
          </p:nvSpPr>
          <p:spPr>
            <a:xfrm rot="10800000">
              <a:off x="2497841" y="3262288"/>
              <a:ext cx="2481269" cy="728406"/>
            </a:xfrm>
            <a:prstGeom prst="arc">
              <a:avLst>
                <a:gd name="adj1" fmla="val 10837288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113" name="Rectangle 112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grpSp>
          <p:nvGrpSpPr>
            <p:cNvPr id="116" name="Group 115"/>
            <p:cNvGrpSpPr/>
            <p:nvPr/>
          </p:nvGrpSpPr>
          <p:grpSpPr>
            <a:xfrm>
              <a:off x="594281" y="4101280"/>
              <a:ext cx="1293242" cy="2307951"/>
              <a:chOff x="594281" y="4101280"/>
              <a:chExt cx="1293242" cy="2307951"/>
            </a:xfrm>
          </p:grpSpPr>
          <p:sp>
            <p:nvSpPr>
              <p:cNvPr id="120" name="Trapezoid 119"/>
              <p:cNvSpPr/>
              <p:nvPr/>
            </p:nvSpPr>
            <p:spPr>
              <a:xfrm rot="5400000" flipH="1">
                <a:off x="86926" y="4608635"/>
                <a:ext cx="2307951" cy="1293242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Trapezoid 120"/>
              <p:cNvSpPr/>
              <p:nvPr/>
            </p:nvSpPr>
            <p:spPr>
              <a:xfrm rot="5400000" flipH="1">
                <a:off x="858552" y="4985659"/>
                <a:ext cx="820509" cy="521294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 w="114300" prst="hardEdge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2" name="Group 121"/>
              <p:cNvGrpSpPr/>
              <p:nvPr/>
            </p:nvGrpSpPr>
            <p:grpSpPr>
              <a:xfrm flipV="1">
                <a:off x="1137288" y="5098828"/>
                <a:ext cx="447814" cy="539972"/>
                <a:chOff x="1717035" y="4580829"/>
                <a:chExt cx="261837" cy="315722"/>
              </a:xfrm>
            </p:grpSpPr>
            <p:sp>
              <p:nvSpPr>
                <p:cNvPr id="123" name="Freeform 122"/>
                <p:cNvSpPr/>
                <p:nvPr/>
              </p:nvSpPr>
              <p:spPr>
                <a:xfrm>
                  <a:off x="1719742" y="4580829"/>
                  <a:ext cx="259130" cy="315722"/>
                </a:xfrm>
                <a:custGeom>
                  <a:avLst/>
                  <a:gdLst>
                    <a:gd name="connsiteX0" fmla="*/ 110204 w 259130"/>
                    <a:gd name="connsiteY0" fmla="*/ 2979 h 315722"/>
                    <a:gd name="connsiteX1" fmla="*/ 196581 w 259130"/>
                    <a:gd name="connsiteY1" fmla="*/ 0 h 315722"/>
                    <a:gd name="connsiteX2" fmla="*/ 259130 w 259130"/>
                    <a:gd name="connsiteY2" fmla="*/ 77441 h 315722"/>
                    <a:gd name="connsiteX3" fmla="*/ 175731 w 259130"/>
                    <a:gd name="connsiteY3" fmla="*/ 169775 h 315722"/>
                    <a:gd name="connsiteX4" fmla="*/ 148925 w 259130"/>
                    <a:gd name="connsiteY4" fmla="*/ 312743 h 315722"/>
                    <a:gd name="connsiteX5" fmla="*/ 0 w 259130"/>
                    <a:gd name="connsiteY5" fmla="*/ 315722 h 315722"/>
                    <a:gd name="connsiteX6" fmla="*/ 110204 w 259130"/>
                    <a:gd name="connsiteY6" fmla="*/ 2979 h 315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9130" h="315722">
                      <a:moveTo>
                        <a:pt x="110204" y="2979"/>
                      </a:moveTo>
                      <a:lnTo>
                        <a:pt x="196581" y="0"/>
                      </a:lnTo>
                      <a:lnTo>
                        <a:pt x="259130" y="77441"/>
                      </a:lnTo>
                      <a:lnTo>
                        <a:pt x="175731" y="169775"/>
                      </a:lnTo>
                      <a:lnTo>
                        <a:pt x="148925" y="312743"/>
                      </a:lnTo>
                      <a:lnTo>
                        <a:pt x="0" y="315722"/>
                      </a:lnTo>
                      <a:lnTo>
                        <a:pt x="110204" y="2979"/>
                      </a:lnTo>
                      <a:close/>
                    </a:path>
                  </a:pathLst>
                </a:custGeom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rot="21422105">
                  <a:off x="1717035" y="4588083"/>
                  <a:ext cx="178710" cy="300829"/>
                </a:xfrm>
                <a:custGeom>
                  <a:avLst/>
                  <a:gdLst>
                    <a:gd name="connsiteX0" fmla="*/ 0 w 178710"/>
                    <a:gd name="connsiteY0" fmla="*/ 300829 h 300829"/>
                    <a:gd name="connsiteX1" fmla="*/ 0 w 178710"/>
                    <a:gd name="connsiteY1" fmla="*/ 125097 h 300829"/>
                    <a:gd name="connsiteX2" fmla="*/ 116162 w 178710"/>
                    <a:gd name="connsiteY2" fmla="*/ 0 h 300829"/>
                    <a:gd name="connsiteX3" fmla="*/ 178710 w 178710"/>
                    <a:gd name="connsiteY3" fmla="*/ 71484 h 300829"/>
                    <a:gd name="connsiteX4" fmla="*/ 89355 w 178710"/>
                    <a:gd name="connsiteY4" fmla="*/ 166796 h 300829"/>
                    <a:gd name="connsiteX5" fmla="*/ 0 w 178710"/>
                    <a:gd name="connsiteY5" fmla="*/ 300829 h 30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710" h="300829">
                      <a:moveTo>
                        <a:pt x="0" y="300829"/>
                      </a:moveTo>
                      <a:lnTo>
                        <a:pt x="0" y="125097"/>
                      </a:lnTo>
                      <a:lnTo>
                        <a:pt x="116162" y="0"/>
                      </a:lnTo>
                      <a:lnTo>
                        <a:pt x="178710" y="71484"/>
                      </a:lnTo>
                      <a:lnTo>
                        <a:pt x="89355" y="166796"/>
                      </a:lnTo>
                      <a:lnTo>
                        <a:pt x="0" y="30082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25" name="Straight Connector 124"/>
                <p:cNvCxnSpPr>
                  <a:stCxn id="124" idx="3"/>
                  <a:endCxn id="123" idx="2"/>
                </p:cNvCxnSpPr>
                <p:nvPr/>
              </p:nvCxnSpPr>
              <p:spPr>
                <a:xfrm>
                  <a:off x="1891543" y="4655051"/>
                  <a:ext cx="87329" cy="321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>
                  <a:stCxn id="124" idx="4"/>
                  <a:endCxn id="123" idx="3"/>
                </p:cNvCxnSpPr>
                <p:nvPr/>
              </p:nvCxnSpPr>
              <p:spPr>
                <a:xfrm flipV="1">
                  <a:off x="1807237" y="4750604"/>
                  <a:ext cx="88236" cy="425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7" name="Group 116"/>
            <p:cNvGrpSpPr/>
            <p:nvPr/>
          </p:nvGrpSpPr>
          <p:grpSpPr>
            <a:xfrm>
              <a:off x="1128232" y="4446632"/>
              <a:ext cx="373820" cy="866535"/>
              <a:chOff x="1128232" y="4446632"/>
              <a:chExt cx="373820" cy="866535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1128232" y="5082335"/>
                <a:ext cx="37382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>
                    <a:latin typeface="Arial Narrow" pitchFamily="34" charset="0"/>
                  </a:rPr>
                  <a:t>OFF</a:t>
                </a: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1128232" y="4446632"/>
                <a:ext cx="256505" cy="256505"/>
              </a:xfrm>
              <a:prstGeom prst="ellipse">
                <a:avLst/>
              </a:prstGeom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05" name="Left Brace 104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237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15959" y="3454771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15959" y="3971589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915959" y="4454817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15959" y="2948682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915959" y="2436928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>
            <a:stCxn id="45" idx="0"/>
            <a:endCxn id="81" idx="2"/>
          </p:cNvCxnSpPr>
          <p:nvPr/>
        </p:nvCxnSpPr>
        <p:spPr>
          <a:xfrm>
            <a:off x="3774731" y="1850956"/>
            <a:ext cx="2809" cy="182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  <a:endCxn id="81" idx="0"/>
          </p:cNvCxnSpPr>
          <p:nvPr/>
        </p:nvCxnSpPr>
        <p:spPr>
          <a:xfrm>
            <a:off x="5404720" y="1859793"/>
            <a:ext cx="2967" cy="182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2"/>
            <a:endCxn id="40" idx="2"/>
          </p:cNvCxnSpPr>
          <p:nvPr/>
        </p:nvCxnSpPr>
        <p:spPr>
          <a:xfrm flipV="1">
            <a:off x="5404720" y="1854524"/>
            <a:ext cx="425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0"/>
          </p:cNvCxnSpPr>
          <p:nvPr/>
        </p:nvCxnSpPr>
        <p:spPr>
          <a:xfrm flipV="1">
            <a:off x="3342491" y="1850956"/>
            <a:ext cx="432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407687" y="1986573"/>
            <a:ext cx="421149" cy="3872020"/>
            <a:chOff x="11052181" y="2819399"/>
            <a:chExt cx="452694" cy="4161853"/>
          </a:xfrm>
        </p:grpSpPr>
        <p:sp>
          <p:nvSpPr>
            <p:cNvPr id="94" name="Oval 93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1056040" y="4639854"/>
              <a:ext cx="443366" cy="234139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>
              <a:stCxn id="81" idx="0"/>
            </p:cNvCxnSpPr>
            <p:nvPr/>
          </p:nvCxnSpPr>
          <p:spPr>
            <a:xfrm>
              <a:off x="11052181" y="4639854"/>
              <a:ext cx="4526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1" name="Straight Connector 50"/>
          <p:cNvCxnSpPr>
            <a:stCxn id="52" idx="0"/>
            <a:endCxn id="44" idx="0"/>
          </p:cNvCxnSpPr>
          <p:nvPr/>
        </p:nvCxnSpPr>
        <p:spPr>
          <a:xfrm flipV="1">
            <a:off x="5392135" y="5818529"/>
            <a:ext cx="437100" cy="39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0800000">
            <a:off x="3780722" y="5476271"/>
            <a:ext cx="1630548" cy="563868"/>
          </a:xfrm>
          <a:prstGeom prst="arc">
            <a:avLst>
              <a:gd name="adj1" fmla="val 11061698"/>
              <a:gd name="adj2" fmla="val 21440113"/>
            </a:avLst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356392" y="5820577"/>
            <a:ext cx="454902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 flipH="1">
            <a:off x="3348812" y="1978621"/>
            <a:ext cx="424114" cy="3826460"/>
            <a:chOff x="11049002" y="2819399"/>
            <a:chExt cx="455860" cy="4112883"/>
          </a:xfrm>
        </p:grpSpPr>
        <p:sp>
          <p:nvSpPr>
            <p:cNvPr id="83" name="Oval 82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049002" y="4639854"/>
              <a:ext cx="447714" cy="229242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1052189" y="4639854"/>
              <a:ext cx="4526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8" name="Straight Connector 57"/>
          <p:cNvCxnSpPr>
            <a:endCxn id="52" idx="2"/>
          </p:cNvCxnSpPr>
          <p:nvPr/>
        </p:nvCxnSpPr>
        <p:spPr>
          <a:xfrm>
            <a:off x="3772927" y="3680251"/>
            <a:ext cx="15079" cy="211556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1" idx="0"/>
          </p:cNvCxnSpPr>
          <p:nvPr/>
        </p:nvCxnSpPr>
        <p:spPr>
          <a:xfrm flipH="1">
            <a:off x="5392135" y="3680251"/>
            <a:ext cx="0" cy="21403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31646" y="1803700"/>
            <a:ext cx="218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Screens and Magnets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31646" y="2854406"/>
            <a:ext cx="2226554" cy="501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Magnetic Coils</a:t>
            </a:r>
            <a:endParaRPr lang="en-US" dirty="0"/>
          </a:p>
        </p:txBody>
      </p:sp>
      <p:cxnSp>
        <p:nvCxnSpPr>
          <p:cNvPr id="68" name="Straight Connector 67"/>
          <p:cNvCxnSpPr>
            <a:stCxn id="62" idx="1"/>
          </p:cNvCxnSpPr>
          <p:nvPr/>
        </p:nvCxnSpPr>
        <p:spPr>
          <a:xfrm flipH="1">
            <a:off x="5185260" y="1988366"/>
            <a:ext cx="1046386" cy="501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3" idx="1"/>
            <a:endCxn id="103" idx="6"/>
          </p:cNvCxnSpPr>
          <p:nvPr/>
        </p:nvCxnSpPr>
        <p:spPr>
          <a:xfrm flipH="1" flipV="1">
            <a:off x="5745869" y="2911440"/>
            <a:ext cx="485777" cy="193517"/>
          </a:xfrm>
          <a:prstGeom prst="line">
            <a:avLst/>
          </a:prstGeom>
          <a:ln>
            <a:solidFill>
              <a:srgbClr val="E065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 80"/>
          <p:cNvSpPr/>
          <p:nvPr/>
        </p:nvSpPr>
        <p:spPr>
          <a:xfrm rot="10800000">
            <a:off x="3777540" y="3389478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999681" y="243884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416440" y="25661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587709" y="23375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073851" y="29486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4001284" y="24899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4456429" y="293199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4153684" y="30372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4820474" y="304864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4077484" y="33894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732267" y="34307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4001284" y="395334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4750698" y="40739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5073851" y="39376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4354475" y="39977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4380229" y="45373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4866296" y="454149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5017193" y="437043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4001582" y="445489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4972874" y="355176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4500482" y="355814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774172" y="3953347"/>
            <a:ext cx="1630548" cy="211068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81" idx="2"/>
          </p:cNvCxnSpPr>
          <p:nvPr/>
        </p:nvCxnSpPr>
        <p:spPr>
          <a:xfrm flipV="1">
            <a:off x="3348812" y="3671412"/>
            <a:ext cx="4287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</p:cNvCxnSpPr>
          <p:nvPr/>
        </p:nvCxnSpPr>
        <p:spPr>
          <a:xfrm>
            <a:off x="3915959" y="382980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62933" y="383652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077484" y="395334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264681" y="383652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1460" y="373293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69960" y="368025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20423263">
            <a:off x="5311377" y="373693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 rot="1176737" flipH="1">
            <a:off x="3368870" y="373612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3371765" y="3680251"/>
            <a:ext cx="354467" cy="103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5442292" y="3687993"/>
            <a:ext cx="354467" cy="9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0800000">
            <a:off x="3342491" y="330721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3932481" y="3921261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Freeform 116"/>
          <p:cNvSpPr/>
          <p:nvPr/>
        </p:nvSpPr>
        <p:spPr>
          <a:xfrm flipH="1">
            <a:off x="5018220" y="3910447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2" name="Group 121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123" name="Rectangle 122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grpSp>
          <p:nvGrpSpPr>
            <p:cNvPr id="127" name="Group 126"/>
            <p:cNvGrpSpPr/>
            <p:nvPr/>
          </p:nvGrpSpPr>
          <p:grpSpPr>
            <a:xfrm>
              <a:off x="594281" y="4101280"/>
              <a:ext cx="1293242" cy="2307951"/>
              <a:chOff x="594281" y="4101280"/>
              <a:chExt cx="1293242" cy="2307951"/>
            </a:xfrm>
          </p:grpSpPr>
          <p:sp>
            <p:nvSpPr>
              <p:cNvPr id="131" name="Trapezoid 130"/>
              <p:cNvSpPr/>
              <p:nvPr/>
            </p:nvSpPr>
            <p:spPr>
              <a:xfrm rot="5400000" flipH="1">
                <a:off x="86926" y="4608635"/>
                <a:ext cx="2307951" cy="1293242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Trapezoid 131"/>
              <p:cNvSpPr/>
              <p:nvPr/>
            </p:nvSpPr>
            <p:spPr>
              <a:xfrm rot="5400000" flipH="1">
                <a:off x="858552" y="4985659"/>
                <a:ext cx="820509" cy="521294"/>
              </a:xfrm>
              <a:prstGeom prst="trapezoid">
                <a:avLst>
                  <a:gd name="adj" fmla="val 9884"/>
                </a:avLst>
              </a:prstGeom>
              <a:ln w="3175">
                <a:solidFill>
                  <a:schemeClr val="tx1"/>
                </a:solidFill>
              </a:ln>
              <a:scene3d>
                <a:camera prst="orthographicFront"/>
                <a:lightRig rig="threePt" dir="t">
                  <a:rot lat="0" lon="0" rev="12000000"/>
                </a:lightRig>
              </a:scene3d>
              <a:sp3d>
                <a:bevelT w="114300" prst="hardEdge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3" name="Group 132"/>
              <p:cNvGrpSpPr/>
              <p:nvPr/>
            </p:nvGrpSpPr>
            <p:grpSpPr>
              <a:xfrm flipV="1">
                <a:off x="1137288" y="5098828"/>
                <a:ext cx="447814" cy="539972"/>
                <a:chOff x="1717035" y="4580829"/>
                <a:chExt cx="261837" cy="315722"/>
              </a:xfrm>
            </p:grpSpPr>
            <p:sp>
              <p:nvSpPr>
                <p:cNvPr id="134" name="Freeform 133"/>
                <p:cNvSpPr/>
                <p:nvPr/>
              </p:nvSpPr>
              <p:spPr>
                <a:xfrm>
                  <a:off x="1719742" y="4580829"/>
                  <a:ext cx="259130" cy="315722"/>
                </a:xfrm>
                <a:custGeom>
                  <a:avLst/>
                  <a:gdLst>
                    <a:gd name="connsiteX0" fmla="*/ 110204 w 259130"/>
                    <a:gd name="connsiteY0" fmla="*/ 2979 h 315722"/>
                    <a:gd name="connsiteX1" fmla="*/ 196581 w 259130"/>
                    <a:gd name="connsiteY1" fmla="*/ 0 h 315722"/>
                    <a:gd name="connsiteX2" fmla="*/ 259130 w 259130"/>
                    <a:gd name="connsiteY2" fmla="*/ 77441 h 315722"/>
                    <a:gd name="connsiteX3" fmla="*/ 175731 w 259130"/>
                    <a:gd name="connsiteY3" fmla="*/ 169775 h 315722"/>
                    <a:gd name="connsiteX4" fmla="*/ 148925 w 259130"/>
                    <a:gd name="connsiteY4" fmla="*/ 312743 h 315722"/>
                    <a:gd name="connsiteX5" fmla="*/ 0 w 259130"/>
                    <a:gd name="connsiteY5" fmla="*/ 315722 h 315722"/>
                    <a:gd name="connsiteX6" fmla="*/ 110204 w 259130"/>
                    <a:gd name="connsiteY6" fmla="*/ 2979 h 315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9130" h="315722">
                      <a:moveTo>
                        <a:pt x="110204" y="2979"/>
                      </a:moveTo>
                      <a:lnTo>
                        <a:pt x="196581" y="0"/>
                      </a:lnTo>
                      <a:lnTo>
                        <a:pt x="259130" y="77441"/>
                      </a:lnTo>
                      <a:lnTo>
                        <a:pt x="175731" y="169775"/>
                      </a:lnTo>
                      <a:lnTo>
                        <a:pt x="148925" y="312743"/>
                      </a:lnTo>
                      <a:lnTo>
                        <a:pt x="0" y="315722"/>
                      </a:lnTo>
                      <a:lnTo>
                        <a:pt x="110204" y="2979"/>
                      </a:lnTo>
                      <a:close/>
                    </a:path>
                  </a:pathLst>
                </a:custGeom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 rot="21422105">
                  <a:off x="1717035" y="4588083"/>
                  <a:ext cx="178710" cy="300829"/>
                </a:xfrm>
                <a:custGeom>
                  <a:avLst/>
                  <a:gdLst>
                    <a:gd name="connsiteX0" fmla="*/ 0 w 178710"/>
                    <a:gd name="connsiteY0" fmla="*/ 300829 h 300829"/>
                    <a:gd name="connsiteX1" fmla="*/ 0 w 178710"/>
                    <a:gd name="connsiteY1" fmla="*/ 125097 h 300829"/>
                    <a:gd name="connsiteX2" fmla="*/ 116162 w 178710"/>
                    <a:gd name="connsiteY2" fmla="*/ 0 h 300829"/>
                    <a:gd name="connsiteX3" fmla="*/ 178710 w 178710"/>
                    <a:gd name="connsiteY3" fmla="*/ 71484 h 300829"/>
                    <a:gd name="connsiteX4" fmla="*/ 89355 w 178710"/>
                    <a:gd name="connsiteY4" fmla="*/ 166796 h 300829"/>
                    <a:gd name="connsiteX5" fmla="*/ 0 w 178710"/>
                    <a:gd name="connsiteY5" fmla="*/ 300829 h 30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8710" h="300829">
                      <a:moveTo>
                        <a:pt x="0" y="300829"/>
                      </a:moveTo>
                      <a:lnTo>
                        <a:pt x="0" y="125097"/>
                      </a:lnTo>
                      <a:lnTo>
                        <a:pt x="116162" y="0"/>
                      </a:lnTo>
                      <a:lnTo>
                        <a:pt x="178710" y="71484"/>
                      </a:lnTo>
                      <a:lnTo>
                        <a:pt x="89355" y="166796"/>
                      </a:lnTo>
                      <a:lnTo>
                        <a:pt x="0" y="300829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36" name="Straight Connector 135"/>
                <p:cNvCxnSpPr>
                  <a:stCxn id="135" idx="3"/>
                  <a:endCxn id="134" idx="2"/>
                </p:cNvCxnSpPr>
                <p:nvPr/>
              </p:nvCxnSpPr>
              <p:spPr>
                <a:xfrm>
                  <a:off x="1891543" y="4655051"/>
                  <a:ext cx="87329" cy="321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>
                  <a:stCxn id="135" idx="4"/>
                  <a:endCxn id="134" idx="3"/>
                </p:cNvCxnSpPr>
                <p:nvPr/>
              </p:nvCxnSpPr>
              <p:spPr>
                <a:xfrm flipV="1">
                  <a:off x="1807237" y="4750604"/>
                  <a:ext cx="88236" cy="425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8" name="Group 127"/>
            <p:cNvGrpSpPr/>
            <p:nvPr/>
          </p:nvGrpSpPr>
          <p:grpSpPr>
            <a:xfrm>
              <a:off x="1128232" y="4446632"/>
              <a:ext cx="373820" cy="866535"/>
              <a:chOff x="1128232" y="4446632"/>
              <a:chExt cx="373820" cy="866535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1128232" y="5082335"/>
                <a:ext cx="37382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 smtClean="0">
                    <a:latin typeface="Arial Narrow" pitchFamily="34" charset="0"/>
                  </a:rPr>
                  <a:t>OFF</a:t>
                </a: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1128232" y="4446632"/>
                <a:ext cx="256505" cy="256505"/>
              </a:xfrm>
              <a:prstGeom prst="ellipse">
                <a:avLst/>
              </a:prstGeom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26" name="Left Brace 125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4213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3915959" y="4454817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4380229" y="45373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4866296" y="454149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5017193" y="437043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4001582" y="445489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15959" y="3971589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4001284" y="395334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4750698" y="40739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5073851" y="39376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4354475" y="39977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15959" y="3454771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4077484" y="33894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732267" y="34307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4972874" y="355176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4500482" y="355814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15959" y="2948682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073851" y="29486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4456429" y="293199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4153684" y="30372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4820474" y="304864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915959" y="2436928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>
            <a:stCxn id="45" idx="0"/>
            <a:endCxn id="81" idx="2"/>
          </p:cNvCxnSpPr>
          <p:nvPr/>
        </p:nvCxnSpPr>
        <p:spPr>
          <a:xfrm>
            <a:off x="3774731" y="1850956"/>
            <a:ext cx="2809" cy="182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  <a:endCxn id="81" idx="0"/>
          </p:cNvCxnSpPr>
          <p:nvPr/>
        </p:nvCxnSpPr>
        <p:spPr>
          <a:xfrm>
            <a:off x="5404720" y="1859793"/>
            <a:ext cx="2967" cy="182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2"/>
            <a:endCxn id="40" idx="2"/>
          </p:cNvCxnSpPr>
          <p:nvPr/>
        </p:nvCxnSpPr>
        <p:spPr>
          <a:xfrm flipV="1">
            <a:off x="5404720" y="1854524"/>
            <a:ext cx="425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0"/>
          </p:cNvCxnSpPr>
          <p:nvPr/>
        </p:nvCxnSpPr>
        <p:spPr>
          <a:xfrm flipV="1">
            <a:off x="3342491" y="1850956"/>
            <a:ext cx="432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407687" y="1986573"/>
            <a:ext cx="421149" cy="3872020"/>
            <a:chOff x="11052181" y="2819399"/>
            <a:chExt cx="452694" cy="4161853"/>
          </a:xfrm>
        </p:grpSpPr>
        <p:sp>
          <p:nvSpPr>
            <p:cNvPr id="94" name="Oval 93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1056040" y="4639854"/>
              <a:ext cx="443366" cy="234139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>
              <a:stCxn id="81" idx="0"/>
            </p:cNvCxnSpPr>
            <p:nvPr/>
          </p:nvCxnSpPr>
          <p:spPr>
            <a:xfrm>
              <a:off x="11052181" y="4639854"/>
              <a:ext cx="4526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1" name="Straight Connector 50"/>
          <p:cNvCxnSpPr>
            <a:stCxn id="52" idx="0"/>
            <a:endCxn id="44" idx="0"/>
          </p:cNvCxnSpPr>
          <p:nvPr/>
        </p:nvCxnSpPr>
        <p:spPr>
          <a:xfrm flipV="1">
            <a:off x="5392135" y="5818529"/>
            <a:ext cx="437100" cy="39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0800000">
            <a:off x="3780722" y="5476271"/>
            <a:ext cx="1630548" cy="563868"/>
          </a:xfrm>
          <a:prstGeom prst="arc">
            <a:avLst>
              <a:gd name="adj1" fmla="val 11061698"/>
              <a:gd name="adj2" fmla="val 21440113"/>
            </a:avLst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356392" y="5820577"/>
            <a:ext cx="454902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 flipH="1">
            <a:off x="3348812" y="1978621"/>
            <a:ext cx="424114" cy="3826460"/>
            <a:chOff x="11049002" y="2819399"/>
            <a:chExt cx="455860" cy="4112883"/>
          </a:xfrm>
        </p:grpSpPr>
        <p:sp>
          <p:nvSpPr>
            <p:cNvPr id="83" name="Oval 82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049002" y="4639854"/>
              <a:ext cx="447714" cy="229242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1052189" y="4639854"/>
              <a:ext cx="4526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8" name="Straight Connector 57"/>
          <p:cNvCxnSpPr>
            <a:endCxn id="52" idx="2"/>
          </p:cNvCxnSpPr>
          <p:nvPr/>
        </p:nvCxnSpPr>
        <p:spPr>
          <a:xfrm>
            <a:off x="3772927" y="3680251"/>
            <a:ext cx="15079" cy="211556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1" idx="0"/>
          </p:cNvCxnSpPr>
          <p:nvPr/>
        </p:nvCxnSpPr>
        <p:spPr>
          <a:xfrm flipH="1">
            <a:off x="5392135" y="3680251"/>
            <a:ext cx="0" cy="21403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31646" y="1803700"/>
            <a:ext cx="218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Screens and Magnets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31646" y="2854406"/>
            <a:ext cx="2226554" cy="501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Magnetic Coils</a:t>
            </a:r>
            <a:endParaRPr lang="en-US" dirty="0"/>
          </a:p>
        </p:txBody>
      </p:sp>
      <p:cxnSp>
        <p:nvCxnSpPr>
          <p:cNvPr id="68" name="Straight Connector 67"/>
          <p:cNvCxnSpPr>
            <a:stCxn id="62" idx="1"/>
          </p:cNvCxnSpPr>
          <p:nvPr/>
        </p:nvCxnSpPr>
        <p:spPr>
          <a:xfrm flipH="1">
            <a:off x="5185260" y="1988366"/>
            <a:ext cx="1046386" cy="501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3" idx="1"/>
            <a:endCxn id="103" idx="6"/>
          </p:cNvCxnSpPr>
          <p:nvPr/>
        </p:nvCxnSpPr>
        <p:spPr>
          <a:xfrm flipH="1" flipV="1">
            <a:off x="5745869" y="2911440"/>
            <a:ext cx="485777" cy="193517"/>
          </a:xfrm>
          <a:prstGeom prst="line">
            <a:avLst/>
          </a:prstGeom>
          <a:ln>
            <a:solidFill>
              <a:srgbClr val="E065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 80"/>
          <p:cNvSpPr/>
          <p:nvPr/>
        </p:nvSpPr>
        <p:spPr>
          <a:xfrm rot="10800000">
            <a:off x="3777540" y="3389478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999681" y="243884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416440" y="25661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587709" y="23375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4001284" y="24899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774172" y="3953347"/>
            <a:ext cx="1630548" cy="211068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81" idx="2"/>
          </p:cNvCxnSpPr>
          <p:nvPr/>
        </p:nvCxnSpPr>
        <p:spPr>
          <a:xfrm flipV="1">
            <a:off x="3348812" y="3671412"/>
            <a:ext cx="4287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</p:cNvCxnSpPr>
          <p:nvPr/>
        </p:nvCxnSpPr>
        <p:spPr>
          <a:xfrm>
            <a:off x="3915959" y="382980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62933" y="383652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077484" y="395334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264681" y="383652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1460" y="373293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69960" y="368025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20423263">
            <a:off x="5311377" y="373693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 rot="1176737" flipH="1">
            <a:off x="3368870" y="373612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3371765" y="3680251"/>
            <a:ext cx="354467" cy="103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5442292" y="3687993"/>
            <a:ext cx="354467" cy="9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0800000">
            <a:off x="3342491" y="330721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3932481" y="3921261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Freeform 116"/>
          <p:cNvSpPr/>
          <p:nvPr/>
        </p:nvSpPr>
        <p:spPr>
          <a:xfrm flipH="1">
            <a:off x="5018220" y="3910447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sp>
          <p:nvSpPr>
            <p:cNvPr id="5" name="Trapezoid 4"/>
            <p:cNvSpPr/>
            <p:nvPr/>
          </p:nvSpPr>
          <p:spPr>
            <a:xfrm rot="5400000" flipH="1">
              <a:off x="86926" y="4608635"/>
              <a:ext cx="2307951" cy="1293242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Trapezoid 140"/>
            <p:cNvSpPr/>
            <p:nvPr/>
          </p:nvSpPr>
          <p:spPr>
            <a:xfrm rot="5400000" flipH="1">
              <a:off x="858552" y="4985659"/>
              <a:ext cx="820509" cy="521294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 w="114300" prst="hardEdge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5" name="Group 1034"/>
            <p:cNvGrpSpPr/>
            <p:nvPr/>
          </p:nvGrpSpPr>
          <p:grpSpPr>
            <a:xfrm>
              <a:off x="1137288" y="4870228"/>
              <a:ext cx="447814" cy="539972"/>
              <a:chOff x="1717035" y="4580829"/>
              <a:chExt cx="261837" cy="315722"/>
            </a:xfrm>
          </p:grpSpPr>
          <p:sp>
            <p:nvSpPr>
              <p:cNvPr id="65" name="Freeform 64"/>
              <p:cNvSpPr/>
              <p:nvPr/>
            </p:nvSpPr>
            <p:spPr>
              <a:xfrm>
                <a:off x="1719742" y="4580829"/>
                <a:ext cx="259130" cy="315722"/>
              </a:xfrm>
              <a:custGeom>
                <a:avLst/>
                <a:gdLst>
                  <a:gd name="connsiteX0" fmla="*/ 110204 w 259130"/>
                  <a:gd name="connsiteY0" fmla="*/ 2979 h 315722"/>
                  <a:gd name="connsiteX1" fmla="*/ 196581 w 259130"/>
                  <a:gd name="connsiteY1" fmla="*/ 0 h 315722"/>
                  <a:gd name="connsiteX2" fmla="*/ 259130 w 259130"/>
                  <a:gd name="connsiteY2" fmla="*/ 77441 h 315722"/>
                  <a:gd name="connsiteX3" fmla="*/ 175731 w 259130"/>
                  <a:gd name="connsiteY3" fmla="*/ 169775 h 315722"/>
                  <a:gd name="connsiteX4" fmla="*/ 148925 w 259130"/>
                  <a:gd name="connsiteY4" fmla="*/ 312743 h 315722"/>
                  <a:gd name="connsiteX5" fmla="*/ 0 w 259130"/>
                  <a:gd name="connsiteY5" fmla="*/ 315722 h 315722"/>
                  <a:gd name="connsiteX6" fmla="*/ 110204 w 259130"/>
                  <a:gd name="connsiteY6" fmla="*/ 2979 h 315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130" h="315722">
                    <a:moveTo>
                      <a:pt x="110204" y="2979"/>
                    </a:moveTo>
                    <a:lnTo>
                      <a:pt x="196581" y="0"/>
                    </a:lnTo>
                    <a:lnTo>
                      <a:pt x="259130" y="77441"/>
                    </a:lnTo>
                    <a:lnTo>
                      <a:pt x="175731" y="169775"/>
                    </a:lnTo>
                    <a:lnTo>
                      <a:pt x="148925" y="312743"/>
                    </a:lnTo>
                    <a:lnTo>
                      <a:pt x="0" y="315722"/>
                    </a:lnTo>
                    <a:lnTo>
                      <a:pt x="110204" y="2979"/>
                    </a:lnTo>
                    <a:close/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Freeform 63"/>
              <p:cNvSpPr/>
              <p:nvPr/>
            </p:nvSpPr>
            <p:spPr>
              <a:xfrm rot="21422105">
                <a:off x="1717035" y="4588083"/>
                <a:ext cx="178710" cy="300829"/>
              </a:xfrm>
              <a:custGeom>
                <a:avLst/>
                <a:gdLst>
                  <a:gd name="connsiteX0" fmla="*/ 0 w 178710"/>
                  <a:gd name="connsiteY0" fmla="*/ 300829 h 300829"/>
                  <a:gd name="connsiteX1" fmla="*/ 0 w 178710"/>
                  <a:gd name="connsiteY1" fmla="*/ 125097 h 300829"/>
                  <a:gd name="connsiteX2" fmla="*/ 116162 w 178710"/>
                  <a:gd name="connsiteY2" fmla="*/ 0 h 300829"/>
                  <a:gd name="connsiteX3" fmla="*/ 178710 w 178710"/>
                  <a:gd name="connsiteY3" fmla="*/ 71484 h 300829"/>
                  <a:gd name="connsiteX4" fmla="*/ 89355 w 178710"/>
                  <a:gd name="connsiteY4" fmla="*/ 166796 h 300829"/>
                  <a:gd name="connsiteX5" fmla="*/ 0 w 178710"/>
                  <a:gd name="connsiteY5" fmla="*/ 300829 h 30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8710" h="300829">
                    <a:moveTo>
                      <a:pt x="0" y="300829"/>
                    </a:moveTo>
                    <a:lnTo>
                      <a:pt x="0" y="125097"/>
                    </a:lnTo>
                    <a:lnTo>
                      <a:pt x="116162" y="0"/>
                    </a:lnTo>
                    <a:lnTo>
                      <a:pt x="178710" y="71484"/>
                    </a:lnTo>
                    <a:lnTo>
                      <a:pt x="89355" y="166796"/>
                    </a:lnTo>
                    <a:lnTo>
                      <a:pt x="0" y="300829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7" name="Straight Connector 66"/>
              <p:cNvCxnSpPr>
                <a:stCxn id="64" idx="3"/>
                <a:endCxn id="65" idx="2"/>
              </p:cNvCxnSpPr>
              <p:nvPr/>
            </p:nvCxnSpPr>
            <p:spPr>
              <a:xfrm>
                <a:off x="1891543" y="4655051"/>
                <a:ext cx="87329" cy="3219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stCxn id="64" idx="4"/>
                <a:endCxn id="65" idx="3"/>
              </p:cNvCxnSpPr>
              <p:nvPr/>
            </p:nvCxnSpPr>
            <p:spPr>
              <a:xfrm flipV="1">
                <a:off x="1807237" y="4750604"/>
                <a:ext cx="88236" cy="425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2" name="TextBox 121"/>
            <p:cNvSpPr txBox="1"/>
            <p:nvPr/>
          </p:nvSpPr>
          <p:spPr>
            <a:xfrm>
              <a:off x="1143000" y="5179368"/>
              <a:ext cx="3529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latin typeface="Arial Narrow" pitchFamily="34" charset="0"/>
                </a:rPr>
                <a:t> ON</a:t>
              </a:r>
            </a:p>
          </p:txBody>
        </p:sp>
        <p:sp>
          <p:nvSpPr>
            <p:cNvPr id="123" name="Oval 122"/>
            <p:cNvSpPr/>
            <p:nvPr/>
          </p:nvSpPr>
          <p:spPr>
            <a:xfrm>
              <a:off x="1128232" y="4446632"/>
              <a:ext cx="256505" cy="256505"/>
            </a:xfrm>
            <a:prstGeom prst="ellipse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125" name="Rectangle 124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28" name="Left Brace 127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1880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4219 -0.06922 L 0.07916 -0.00348 L -0.05521 -0.06737 L 1.38889E-6 4.81481E-6 Z " pathEditMode="relative" ptsTypes="AAAAA">
                                      <p:cBhvr>
                                        <p:cTn id="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11111E-6 L -0.03176 0.02523 L -0.06162 -0.05093 L -0.09999 0.02338 L -0.01371 -0.05371 L 6.38889E-6 -1.11111E-6 Z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1684 0.02847 L -0.05781 -0.0338 L 0.02465 0.02245 L 0.0474 -0.02431 L 0.06493 0.00764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4.81481E-6 L -0.0493 0.02523 L -0.12013 -0.0206 L -0.0618 -0.03889 L 9.44444E-6 4.81481E-6 Z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2604 -0.01551 L -0.0033 -0.05023 L 0.02916 0.02083 L 0.0434 -0.04769 L 0.06354 0.01481 L 0.09479 -0.05533 L 0.10642 0.00254 L 0.01944 -0.04769 L 3.33333E-6 -2.59259E-6 Z " pathEditMode="relative" ptsTypes="AAAAAAAAAA">
                                      <p:cBhvr>
                                        <p:cTn id="1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03125 -0.04399 L -0.03246 0.01134 L -0.04861 -0.04491 L -0.09149 0.00439 L -0.0967 -0.04399 L -4.44444E-6 -7.40741E-7 Z " pathEditMode="relative" ptsTypes="AAAAAAA">
                                      <p:cBhvr>
                                        <p:cTn id="1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6 L -0.01268 0.02639 L -0.00539 -0.03078 L 0.03541 0.01852 L 0.04913 -0.03078 L 0.07951 0.02639 L 0.11406 -0.02314 L 0.05434 0.03149 L -0.00087 -0.00046 Z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0.03247 -0.03981 L 0.06754 -0.00278 L 0.05191 -0.04514 L -0.04218 0.00671 L -0.05972 -0.04514 L -3.61111E-6 3.7037E-7 Z " pathEditMode="relative" ptsTypes="AAAAAAA">
                                      <p:cBhvr>
                                        <p:cTn id="2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C -0.00469 0.00301 -0.00069 -1.11111E-6 -0.00451 0.0044 C -0.00538 0.00533 -0.00712 0.00695 -0.00712 0.00695 L -0.01042 0.02778 L -0.05 -0.02338 L -0.07726 0.02338 L 0.01111 -0.02685 L 0.03316 0.02084 L -3.05556E-6 -1.11111E-6 Z " pathEditMode="relative" ptsTypes="ffAAAAAAf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4.81481E-6 L -0.01337 -0.04931 L -0.02622 0.00601 L -0.05295 -0.04931 L -0.0665 0.01134 L -0.08663 -0.04676 L -0.10417 0.00277 L -0.11129 -0.04746 L -0.00035 4.81481E-6 Z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2153 -0.03704 L 0.03837 0.02523 L 0.06233 -0.04329 L 0.07986 0.02615 L 0.1066 -0.04236 L 0.11962 0.01921 L -0.00121 -0.03982 L 1.94444E-6 2.59259E-6 Z " pathEditMode="relative" ptsTypes="AAAAAAAAA">
                                      <p:cBhvr>
                                        <p:cTn id="2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-0.01424 0.02338 L -0.0434 -0.03194 L 0.02865 0.02176 L 0.05208 -0.04838 L 0.06701 0.01574 L 0.08455 -0.03542 L -1.94444E-6 1.85185E-6 Z " pathEditMode="relative" ptsTypes="AAAAAAAA">
                                      <p:cBhvr>
                                        <p:cTn id="2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69 L -0.00781 -0.04236 L -0.02604 0.01135 L -0.04427 -0.0493 L -0.07344 0.00787 L -0.09219 -0.04583 L 0.04028 -0.03102 L 0.0007 -0.00069 Z " pathEditMode="relative" ptsTypes="AAAAAAAA">
                                      <p:cBhvr>
                                        <p:cTn id="3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8.14815E-6 L -0.02205 0.0199 L -0.04809 -0.0345 L -0.07135 0.02522 L -0.12726 -0.03542 L -0.12014 0.01481 L 3.88889E-6 -8.14815E-6 Z " pathEditMode="relative" ptsTypes="AAAAAAA">
                                      <p:cBhvr>
                                        <p:cTn id="3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1702 -0.04421 L 0.03195 0.01991 L 0.0559 -0.0331 L 0.07535 0.01806 L 0.09688 -0.01574 L 0.11632 0.01806 L 0.12344 -0.03217 L -4.44444E-6 -3.7037E-6 Z " pathEditMode="relative" ptsTypes="AAAAAAAAA">
                                      <p:cBhvr>
                                        <p:cTn id="3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4601 -0.0382 L 0.08385 -0.02616 L -0.0474 -0.00185 L -2.77778E-6 -1.85185E-6 Z " pathEditMode="relative" ptsTypes="AAAA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1701 -0.03982 L -0.03715 0.01458 L -0.06111 -0.04514 L -0.1085 -0.03565 L -0.08316 0.00764 L 0.01025 -0.04769 L -8.33333E-7 2.59259E-6 Z " pathEditMode="relative" ptsTypes="AAAAAAAA">
                                      <p:cBhvr>
                                        <p:cTn id="3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22222E-6 L -0.02204 -0.02685 L -0.04409 0.03727 L -0.11944 -0.0294 L -0.08576 0.03565 L -0.04148 -0.01713 L 6.38889E-6 -2.22222E-6 Z " pathEditMode="relative" ptsTypes="AAAAAAA">
                                      <p:cBhvr>
                                        <p:cTn id="4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46 L -0.01232 -0.03656 L 0.02361 0.01365 L 0.02882 -0.05345 L 0.06337 0.01597 L 0.08073 -0.06108 L 0.09757 0.01203 L 0.1224 -0.04882 L -0.00069 0.00046 Z " pathEditMode="relative" ptsTypes="AAAAAAAAA">
                                      <p:cBhvr>
                                        <p:cTn id="4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046 L 0.02465 0.04118 L 0.04549 -0.03818 L 0.05764 0.02892 L -0.01302 -0.0243 L -0.04132 0.03424 L -0.07083 -0.0243 L -0.00486 0.03586 L -0.00087 0.00046 Z " pathEditMode="relative" ptsTypes="AAAAAAAAA">
                                      <p:cBhvr>
                                        <p:cTn id="4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13" grpId="0" animBg="1"/>
      <p:bldP spid="114" grpId="0" animBg="1"/>
      <p:bldP spid="115" grpId="0" animBg="1"/>
      <p:bldP spid="116" grpId="0" animBg="1"/>
      <p:bldP spid="111" grpId="0" animBg="1"/>
      <p:bldP spid="112" grpId="0" animBg="1"/>
      <p:bldP spid="109" grpId="0" animBg="1"/>
      <p:bldP spid="110" grpId="0" animBg="1"/>
      <p:bldP spid="72" grpId="0" animBg="1"/>
      <p:bldP spid="106" grpId="0" animBg="1"/>
      <p:bldP spid="107" grpId="0" animBg="1"/>
      <p:bldP spid="108" grpId="0" animBg="1"/>
      <p:bldP spid="2" grpId="0" animBg="1"/>
      <p:bldP spid="70" grpId="0" animBg="1"/>
      <p:bldP spid="71" grpId="0" animBg="1"/>
      <p:bldP spid="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3915959" y="4454817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4380229" y="45373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4866296" y="454149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5017193" y="437043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4001582" y="445489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15959" y="3971589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4001284" y="395334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4750698" y="40739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5073851" y="39376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4354475" y="39977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15959" y="3454771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4077484" y="33894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732267" y="34307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4972874" y="355176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4500482" y="355814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15959" y="2948682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073851" y="29486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4456429" y="293199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4153684" y="30372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4820474" y="304864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915959" y="2436928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>
            <a:stCxn id="45" idx="0"/>
            <a:endCxn id="81" idx="2"/>
          </p:cNvCxnSpPr>
          <p:nvPr/>
        </p:nvCxnSpPr>
        <p:spPr>
          <a:xfrm>
            <a:off x="3774731" y="1850956"/>
            <a:ext cx="2809" cy="182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  <a:endCxn id="81" idx="0"/>
          </p:cNvCxnSpPr>
          <p:nvPr/>
        </p:nvCxnSpPr>
        <p:spPr>
          <a:xfrm>
            <a:off x="5404720" y="1859793"/>
            <a:ext cx="2967" cy="182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2"/>
            <a:endCxn id="40" idx="2"/>
          </p:cNvCxnSpPr>
          <p:nvPr/>
        </p:nvCxnSpPr>
        <p:spPr>
          <a:xfrm flipV="1">
            <a:off x="5404720" y="1854524"/>
            <a:ext cx="425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0"/>
          </p:cNvCxnSpPr>
          <p:nvPr/>
        </p:nvCxnSpPr>
        <p:spPr>
          <a:xfrm flipV="1">
            <a:off x="3342491" y="1850956"/>
            <a:ext cx="432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407687" y="1986573"/>
            <a:ext cx="421149" cy="3872020"/>
            <a:chOff x="11052181" y="2819399"/>
            <a:chExt cx="452694" cy="4161853"/>
          </a:xfrm>
        </p:grpSpPr>
        <p:sp>
          <p:nvSpPr>
            <p:cNvPr id="94" name="Oval 93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1056040" y="4639854"/>
              <a:ext cx="443366" cy="234139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>
              <a:stCxn id="81" idx="0"/>
            </p:cNvCxnSpPr>
            <p:nvPr/>
          </p:nvCxnSpPr>
          <p:spPr>
            <a:xfrm>
              <a:off x="11052181" y="4639854"/>
              <a:ext cx="4526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1" name="Straight Connector 50"/>
          <p:cNvCxnSpPr>
            <a:stCxn id="52" idx="0"/>
            <a:endCxn id="44" idx="0"/>
          </p:cNvCxnSpPr>
          <p:nvPr/>
        </p:nvCxnSpPr>
        <p:spPr>
          <a:xfrm flipV="1">
            <a:off x="5392135" y="5818529"/>
            <a:ext cx="437100" cy="39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0800000">
            <a:off x="3780722" y="5476271"/>
            <a:ext cx="1630548" cy="563868"/>
          </a:xfrm>
          <a:prstGeom prst="arc">
            <a:avLst>
              <a:gd name="adj1" fmla="val 11061698"/>
              <a:gd name="adj2" fmla="val 21440113"/>
            </a:avLst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356392" y="5820577"/>
            <a:ext cx="454902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 flipH="1">
            <a:off x="3348812" y="1978621"/>
            <a:ext cx="424114" cy="3826460"/>
            <a:chOff x="11049002" y="2819399"/>
            <a:chExt cx="455860" cy="4112883"/>
          </a:xfrm>
        </p:grpSpPr>
        <p:sp>
          <p:nvSpPr>
            <p:cNvPr id="83" name="Oval 82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049002" y="4639854"/>
              <a:ext cx="447714" cy="229242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1052189" y="4639854"/>
              <a:ext cx="4526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8" name="Straight Connector 57"/>
          <p:cNvCxnSpPr>
            <a:endCxn id="52" idx="2"/>
          </p:cNvCxnSpPr>
          <p:nvPr/>
        </p:nvCxnSpPr>
        <p:spPr>
          <a:xfrm>
            <a:off x="3772927" y="3680251"/>
            <a:ext cx="15079" cy="211556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1" idx="0"/>
          </p:cNvCxnSpPr>
          <p:nvPr/>
        </p:nvCxnSpPr>
        <p:spPr>
          <a:xfrm flipH="1">
            <a:off x="5392135" y="3680251"/>
            <a:ext cx="0" cy="21403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31646" y="1803700"/>
            <a:ext cx="218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Screens and Magnets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31646" y="2854406"/>
            <a:ext cx="2226554" cy="501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Magnetic Coils</a:t>
            </a:r>
            <a:endParaRPr lang="en-US" dirty="0"/>
          </a:p>
        </p:txBody>
      </p:sp>
      <p:cxnSp>
        <p:nvCxnSpPr>
          <p:cNvPr id="68" name="Straight Connector 67"/>
          <p:cNvCxnSpPr>
            <a:stCxn id="62" idx="1"/>
          </p:cNvCxnSpPr>
          <p:nvPr/>
        </p:nvCxnSpPr>
        <p:spPr>
          <a:xfrm flipH="1">
            <a:off x="5185260" y="1988366"/>
            <a:ext cx="1046386" cy="501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3" idx="1"/>
            <a:endCxn id="103" idx="6"/>
          </p:cNvCxnSpPr>
          <p:nvPr/>
        </p:nvCxnSpPr>
        <p:spPr>
          <a:xfrm flipH="1" flipV="1">
            <a:off x="5745869" y="2911440"/>
            <a:ext cx="485777" cy="193517"/>
          </a:xfrm>
          <a:prstGeom prst="line">
            <a:avLst/>
          </a:prstGeom>
          <a:ln>
            <a:solidFill>
              <a:srgbClr val="E065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 80"/>
          <p:cNvSpPr/>
          <p:nvPr/>
        </p:nvSpPr>
        <p:spPr>
          <a:xfrm rot="10800000">
            <a:off x="3777540" y="3389478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999681" y="243884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416440" y="25661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587709" y="23375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4001284" y="24899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774172" y="3953347"/>
            <a:ext cx="1630548" cy="211068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81" idx="2"/>
          </p:cNvCxnSpPr>
          <p:nvPr/>
        </p:nvCxnSpPr>
        <p:spPr>
          <a:xfrm flipV="1">
            <a:off x="3348812" y="3671412"/>
            <a:ext cx="4287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2"/>
          </p:cNvCxnSpPr>
          <p:nvPr/>
        </p:nvCxnSpPr>
        <p:spPr>
          <a:xfrm>
            <a:off x="3915959" y="382980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62933" y="383652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077484" y="395334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264681" y="383652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1460" y="373293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69960" y="368025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20423263">
            <a:off x="5311377" y="373693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 rot="1176737" flipH="1">
            <a:off x="3368870" y="373612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3371765" y="3680251"/>
            <a:ext cx="354467" cy="103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5442292" y="3687993"/>
            <a:ext cx="354467" cy="9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0800000">
            <a:off x="3342491" y="330721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3932481" y="3921261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Freeform 116"/>
          <p:cNvSpPr/>
          <p:nvPr/>
        </p:nvSpPr>
        <p:spPr>
          <a:xfrm flipH="1">
            <a:off x="5018220" y="3910447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iagonal Stripe 16"/>
          <p:cNvSpPr/>
          <p:nvPr/>
        </p:nvSpPr>
        <p:spPr>
          <a:xfrm>
            <a:off x="4882366" y="1"/>
            <a:ext cx="1213634" cy="1213634"/>
          </a:xfrm>
          <a:prstGeom prst="diagStripe">
            <a:avLst>
              <a:gd name="adj" fmla="val 77312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Diagonal Stripe 124"/>
          <p:cNvSpPr/>
          <p:nvPr/>
        </p:nvSpPr>
        <p:spPr>
          <a:xfrm flipH="1">
            <a:off x="3048000" y="0"/>
            <a:ext cx="1213634" cy="1213634"/>
          </a:xfrm>
          <a:prstGeom prst="diagStripe">
            <a:avLst>
              <a:gd name="adj" fmla="val 77312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19487" y="990600"/>
            <a:ext cx="51439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6231646" y="381000"/>
            <a:ext cx="1359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 System</a:t>
            </a:r>
            <a:endParaRPr lang="en-US" dirty="0"/>
          </a:p>
        </p:txBody>
      </p:sp>
      <p:cxnSp>
        <p:nvCxnSpPr>
          <p:cNvPr id="20" name="Straight Connector 19"/>
          <p:cNvCxnSpPr>
            <a:endCxn id="127" idx="1"/>
          </p:cNvCxnSpPr>
          <p:nvPr/>
        </p:nvCxnSpPr>
        <p:spPr>
          <a:xfrm>
            <a:off x="5745001" y="565666"/>
            <a:ext cx="486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583843" y="-50818"/>
            <a:ext cx="1984323" cy="1031536"/>
            <a:chOff x="3583843" y="-50818"/>
            <a:chExt cx="1984323" cy="1031536"/>
          </a:xfrm>
        </p:grpSpPr>
        <p:sp>
          <p:nvSpPr>
            <p:cNvPr id="21" name="Oval 20"/>
            <p:cNvSpPr/>
            <p:nvPr/>
          </p:nvSpPr>
          <p:spPr>
            <a:xfrm>
              <a:off x="3784637" y="25755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Oval 127"/>
            <p:cNvSpPr/>
            <p:nvPr/>
          </p:nvSpPr>
          <p:spPr>
            <a:xfrm>
              <a:off x="4028867" y="304800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4354475" y="43523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4788208" y="227969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4670172" y="58763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5165411" y="61458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3583843" y="-50818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4484908" y="148986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4249796" y="719852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/>
            <p:cNvSpPr/>
            <p:nvPr/>
          </p:nvSpPr>
          <p:spPr>
            <a:xfrm>
              <a:off x="3955450" y="-2650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4368407" y="38100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141"/>
            <p:cNvSpPr/>
            <p:nvPr/>
          </p:nvSpPr>
          <p:spPr>
            <a:xfrm>
              <a:off x="4891546" y="53104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4289733" y="5694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143"/>
            <p:cNvSpPr/>
            <p:nvPr/>
          </p:nvSpPr>
          <p:spPr>
            <a:xfrm>
              <a:off x="4672591" y="4012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4549954" y="64550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145"/>
            <p:cNvSpPr/>
            <p:nvPr/>
          </p:nvSpPr>
          <p:spPr>
            <a:xfrm>
              <a:off x="5242389" y="311622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Oval 146"/>
            <p:cNvSpPr/>
            <p:nvPr/>
          </p:nvSpPr>
          <p:spPr>
            <a:xfrm>
              <a:off x="3937037" y="40995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5011443" y="12701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4241837" y="71475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5489183" y="6622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3527" y="805934"/>
            <a:ext cx="2725806" cy="718066"/>
            <a:chOff x="603527" y="805934"/>
            <a:chExt cx="2725806" cy="718066"/>
          </a:xfrm>
        </p:grpSpPr>
        <p:sp>
          <p:nvSpPr>
            <p:cNvPr id="124" name="TextBox 123"/>
            <p:cNvSpPr txBox="1"/>
            <p:nvPr/>
          </p:nvSpPr>
          <p:spPr>
            <a:xfrm>
              <a:off x="920468" y="805934"/>
              <a:ext cx="2408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Particles to be modified</a:t>
              </a:r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603527" y="85796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759217" y="129261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920468" y="1154668"/>
              <a:ext cx="1970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Modifying material</a:t>
              </a:r>
              <a:endParaRPr lang="en-US" dirty="0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152" name="Rectangle 151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sp>
          <p:nvSpPr>
            <p:cNvPr id="155" name="Trapezoid 154"/>
            <p:cNvSpPr/>
            <p:nvPr/>
          </p:nvSpPr>
          <p:spPr>
            <a:xfrm rot="5400000" flipH="1">
              <a:off x="86926" y="4608635"/>
              <a:ext cx="2307951" cy="1293242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Trapezoid 155"/>
            <p:cNvSpPr/>
            <p:nvPr/>
          </p:nvSpPr>
          <p:spPr>
            <a:xfrm rot="5400000" flipH="1">
              <a:off x="858552" y="4985659"/>
              <a:ext cx="820509" cy="521294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 w="114300" prst="hardEdge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7" name="Group 156"/>
            <p:cNvGrpSpPr/>
            <p:nvPr/>
          </p:nvGrpSpPr>
          <p:grpSpPr>
            <a:xfrm>
              <a:off x="1137288" y="4870228"/>
              <a:ext cx="447814" cy="539972"/>
              <a:chOff x="1717035" y="4580829"/>
              <a:chExt cx="261837" cy="315722"/>
            </a:xfrm>
          </p:grpSpPr>
          <p:sp>
            <p:nvSpPr>
              <p:cNvPr id="160" name="Freeform 159"/>
              <p:cNvSpPr/>
              <p:nvPr/>
            </p:nvSpPr>
            <p:spPr>
              <a:xfrm>
                <a:off x="1719742" y="4580829"/>
                <a:ext cx="259130" cy="315722"/>
              </a:xfrm>
              <a:custGeom>
                <a:avLst/>
                <a:gdLst>
                  <a:gd name="connsiteX0" fmla="*/ 110204 w 259130"/>
                  <a:gd name="connsiteY0" fmla="*/ 2979 h 315722"/>
                  <a:gd name="connsiteX1" fmla="*/ 196581 w 259130"/>
                  <a:gd name="connsiteY1" fmla="*/ 0 h 315722"/>
                  <a:gd name="connsiteX2" fmla="*/ 259130 w 259130"/>
                  <a:gd name="connsiteY2" fmla="*/ 77441 h 315722"/>
                  <a:gd name="connsiteX3" fmla="*/ 175731 w 259130"/>
                  <a:gd name="connsiteY3" fmla="*/ 169775 h 315722"/>
                  <a:gd name="connsiteX4" fmla="*/ 148925 w 259130"/>
                  <a:gd name="connsiteY4" fmla="*/ 312743 h 315722"/>
                  <a:gd name="connsiteX5" fmla="*/ 0 w 259130"/>
                  <a:gd name="connsiteY5" fmla="*/ 315722 h 315722"/>
                  <a:gd name="connsiteX6" fmla="*/ 110204 w 259130"/>
                  <a:gd name="connsiteY6" fmla="*/ 2979 h 315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130" h="315722">
                    <a:moveTo>
                      <a:pt x="110204" y="2979"/>
                    </a:moveTo>
                    <a:lnTo>
                      <a:pt x="196581" y="0"/>
                    </a:lnTo>
                    <a:lnTo>
                      <a:pt x="259130" y="77441"/>
                    </a:lnTo>
                    <a:lnTo>
                      <a:pt x="175731" y="169775"/>
                    </a:lnTo>
                    <a:lnTo>
                      <a:pt x="148925" y="312743"/>
                    </a:lnTo>
                    <a:lnTo>
                      <a:pt x="0" y="315722"/>
                    </a:lnTo>
                    <a:lnTo>
                      <a:pt x="110204" y="2979"/>
                    </a:lnTo>
                    <a:close/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Freeform 160"/>
              <p:cNvSpPr/>
              <p:nvPr/>
            </p:nvSpPr>
            <p:spPr>
              <a:xfrm rot="21422105">
                <a:off x="1717035" y="4588083"/>
                <a:ext cx="178710" cy="300829"/>
              </a:xfrm>
              <a:custGeom>
                <a:avLst/>
                <a:gdLst>
                  <a:gd name="connsiteX0" fmla="*/ 0 w 178710"/>
                  <a:gd name="connsiteY0" fmla="*/ 300829 h 300829"/>
                  <a:gd name="connsiteX1" fmla="*/ 0 w 178710"/>
                  <a:gd name="connsiteY1" fmla="*/ 125097 h 300829"/>
                  <a:gd name="connsiteX2" fmla="*/ 116162 w 178710"/>
                  <a:gd name="connsiteY2" fmla="*/ 0 h 300829"/>
                  <a:gd name="connsiteX3" fmla="*/ 178710 w 178710"/>
                  <a:gd name="connsiteY3" fmla="*/ 71484 h 300829"/>
                  <a:gd name="connsiteX4" fmla="*/ 89355 w 178710"/>
                  <a:gd name="connsiteY4" fmla="*/ 166796 h 300829"/>
                  <a:gd name="connsiteX5" fmla="*/ 0 w 178710"/>
                  <a:gd name="connsiteY5" fmla="*/ 300829 h 30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8710" h="300829">
                    <a:moveTo>
                      <a:pt x="0" y="300829"/>
                    </a:moveTo>
                    <a:lnTo>
                      <a:pt x="0" y="125097"/>
                    </a:lnTo>
                    <a:lnTo>
                      <a:pt x="116162" y="0"/>
                    </a:lnTo>
                    <a:lnTo>
                      <a:pt x="178710" y="71484"/>
                    </a:lnTo>
                    <a:lnTo>
                      <a:pt x="89355" y="166796"/>
                    </a:lnTo>
                    <a:lnTo>
                      <a:pt x="0" y="300829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2" name="Straight Connector 161"/>
              <p:cNvCxnSpPr>
                <a:stCxn id="161" idx="3"/>
                <a:endCxn id="160" idx="2"/>
              </p:cNvCxnSpPr>
              <p:nvPr/>
            </p:nvCxnSpPr>
            <p:spPr>
              <a:xfrm>
                <a:off x="1891543" y="4655051"/>
                <a:ext cx="87329" cy="3219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>
                <a:stCxn id="161" idx="4"/>
                <a:endCxn id="160" idx="3"/>
              </p:cNvCxnSpPr>
              <p:nvPr/>
            </p:nvCxnSpPr>
            <p:spPr>
              <a:xfrm flipV="1">
                <a:off x="1807237" y="4750604"/>
                <a:ext cx="88236" cy="425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8" name="TextBox 157"/>
            <p:cNvSpPr txBox="1"/>
            <p:nvPr/>
          </p:nvSpPr>
          <p:spPr>
            <a:xfrm>
              <a:off x="1143000" y="5179368"/>
              <a:ext cx="3529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latin typeface="Arial Narrow" pitchFamily="34" charset="0"/>
                </a:rPr>
                <a:t> ON</a:t>
              </a:r>
            </a:p>
          </p:txBody>
        </p:sp>
        <p:sp>
          <p:nvSpPr>
            <p:cNvPr id="159" name="Oval 158"/>
            <p:cNvSpPr/>
            <p:nvPr/>
          </p:nvSpPr>
          <p:spPr>
            <a:xfrm>
              <a:off x="1128232" y="4446632"/>
              <a:ext cx="256505" cy="256505"/>
            </a:xfrm>
            <a:prstGeom prst="ellipse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1" name="Left Brace 140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379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Click="0" advTm="7000"/>
    </mc:Choice>
    <mc:Fallback>
      <p:transition advClick="0" advTm="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4219 -0.06922 L 0.07916 -0.00348 L -0.05521 -0.06737 L 1.38889E-6 4.81481E-6 Z " pathEditMode="relative" ptsTypes="AAAAA">
                                      <p:cBhvr>
                                        <p:cTn id="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11111E-6 L -0.03176 0.02523 L -0.06162 -0.05093 L -0.09999 0.02338 L -0.01371 -0.05371 L 6.38889E-6 -1.11111E-6 Z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1684 0.02847 L -0.05781 -0.0338 L 0.02465 0.02245 L 0.0474 -0.02431 L 0.06493 0.00764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4.81481E-6 L -0.0493 0.02523 L -0.12013 -0.0206 L -0.0618 -0.03889 L 9.44444E-6 4.81481E-6 Z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2604 -0.01551 L -0.0033 -0.05023 L 0.02916 0.02083 L 0.0434 -0.04769 L 0.06354 0.01481 L 0.09479 -0.05533 L 0.10642 0.00254 L 0.01944 -0.04769 L 3.33333E-6 -2.59259E-6 Z " pathEditMode="relative" ptsTypes="AAAAAAAAAA">
                                      <p:cBhvr>
                                        <p:cTn id="1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03125 -0.04399 L -0.03246 0.01134 L -0.04861 -0.04491 L -0.09149 0.00439 L -0.0967 -0.04399 L -4.44444E-6 -7.40741E-7 Z " pathEditMode="relative" ptsTypes="AAAAAAA">
                                      <p:cBhvr>
                                        <p:cTn id="1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6 L -0.01268 0.02639 L -0.00539 -0.03078 L 0.03541 0.01852 L 0.04913 -0.03078 L 0.07951 0.02639 L 0.11406 -0.02314 L 0.05434 0.03149 L -0.00087 -0.00046 Z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0.03247 -0.03981 L 0.06754 -0.00278 L 0.05191 -0.04514 L -0.04218 0.00671 L -0.05972 -0.04514 L -3.61111E-6 3.7037E-7 Z " pathEditMode="relative" ptsTypes="AAAAAAA">
                                      <p:cBhvr>
                                        <p:cTn id="2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C -0.00469 0.00301 -0.00069 -1.11111E-6 -0.00451 0.0044 C -0.00538 0.00533 -0.00712 0.00695 -0.00712 0.00695 L -0.01042 0.02778 L -0.05 -0.02338 L -0.07726 0.02338 L 0.01111 -0.02685 L 0.03316 0.02084 L -3.05556E-6 -1.11111E-6 Z " pathEditMode="relative" ptsTypes="ffAAAAAAf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4.81481E-6 L -0.01337 -0.04931 L -0.02622 0.00601 L -0.05295 -0.04931 L -0.0665 0.01134 L -0.08663 -0.04676 L -0.10417 0.00277 L -0.11129 -0.04746 L -0.00035 4.81481E-6 Z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2153 -0.03704 L 0.03837 0.02523 L 0.06233 -0.04329 L 0.07986 0.02615 L 0.1066 -0.04236 L 0.11962 0.01921 L -0.00121 -0.03982 L 1.94444E-6 2.59259E-6 Z " pathEditMode="relative" ptsTypes="AAAAAAAAA">
                                      <p:cBhvr>
                                        <p:cTn id="2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-0.01424 0.02338 L -0.0434 -0.03194 L 0.02865 0.02176 L 0.05208 -0.04838 L 0.06701 0.01574 L 0.08455 -0.03542 L -1.94444E-6 1.85185E-6 Z " pathEditMode="relative" ptsTypes="AAAAAAAA">
                                      <p:cBhvr>
                                        <p:cTn id="2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69 L -0.00781 -0.04236 L -0.02604 0.01135 L -0.04427 -0.0493 L -0.07344 0.00787 L -0.09219 -0.04583 L 0.04028 -0.03102 L 0.0007 -0.00069 Z " pathEditMode="relative" ptsTypes="AAAAAAAA">
                                      <p:cBhvr>
                                        <p:cTn id="3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8.14815E-6 L -0.02205 0.0199 L -0.04809 -0.0345 L -0.07135 0.02522 L -0.12726 -0.03542 L -0.12014 0.01481 L 3.88889E-6 -8.14815E-6 Z " pathEditMode="relative" ptsTypes="AAAAAAA">
                                      <p:cBhvr>
                                        <p:cTn id="3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1702 -0.04421 L 0.03195 0.01991 L 0.0559 -0.0331 L 0.07535 0.01806 L 0.09688 -0.01574 L 0.11632 0.01806 L 0.12344 -0.03217 L -4.44444E-6 -3.7037E-6 Z " pathEditMode="relative" ptsTypes="AAAAAAAAA">
                                      <p:cBhvr>
                                        <p:cTn id="3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4601 -0.0382 L 0.08385 -0.02616 L -0.0474 -0.00185 L -2.77778E-6 -1.85185E-6 Z " pathEditMode="relative" ptsTypes="AAAA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1701 -0.03982 L -0.03715 0.01458 L -0.06111 -0.04514 L -0.1085 -0.03565 L -0.08316 0.00764 L 0.01025 -0.04769 L -8.33333E-7 2.59259E-6 Z " pathEditMode="relative" ptsTypes="AAAAAAAA">
                                      <p:cBhvr>
                                        <p:cTn id="3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22222E-6 L -0.02204 -0.02685 L -0.04409 0.03727 L -0.11944 -0.0294 L -0.08576 0.03565 L -0.04148 -0.01713 L 6.38889E-6 -2.22222E-6 Z " pathEditMode="relative" ptsTypes="AAAAAAA">
                                      <p:cBhvr>
                                        <p:cTn id="4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46 L -0.01232 -0.03656 L 0.02361 0.01365 L 0.02882 -0.05345 L 0.06337 0.01597 L 0.08073 -0.06108 L 0.09757 0.01203 L 0.1224 -0.04882 L -0.00069 0.00046 Z " pathEditMode="relative" ptsTypes="AAAAAAAAA">
                                      <p:cBhvr>
                                        <p:cTn id="4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046 L 0.02465 0.04118 L 0.04549 -0.03818 L 0.05764 0.02892 L -0.01302 -0.0243 L -0.04132 0.03424 L -0.07083 -0.0243 L -0.00486 0.03586 L -0.00087 0.00046 Z " pathEditMode="relative" ptsTypes="AAAAAAAAA">
                                      <p:cBhvr>
                                        <p:cTn id="4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13" grpId="0" animBg="1"/>
      <p:bldP spid="114" grpId="0" animBg="1"/>
      <p:bldP spid="115" grpId="0" animBg="1"/>
      <p:bldP spid="116" grpId="0" animBg="1"/>
      <p:bldP spid="111" grpId="0" animBg="1"/>
      <p:bldP spid="112" grpId="0" animBg="1"/>
      <p:bldP spid="109" grpId="0" animBg="1"/>
      <p:bldP spid="110" grpId="0" animBg="1"/>
      <p:bldP spid="72" grpId="0" animBg="1"/>
      <p:bldP spid="106" grpId="0" animBg="1"/>
      <p:bldP spid="107" grpId="0" animBg="1"/>
      <p:bldP spid="108" grpId="0" animBg="1"/>
      <p:bldP spid="2" grpId="0" animBg="1"/>
      <p:bldP spid="70" grpId="0" animBg="1"/>
      <p:bldP spid="71" grpId="0" animBg="1"/>
      <p:bldP spid="105" grpId="0" animBg="1"/>
      <p:bldP spid="17" grpId="0" animBg="1"/>
      <p:bldP spid="125" grpId="0" animBg="1"/>
      <p:bldP spid="18" grpId="0" animBg="1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025169" y="4690539"/>
            <a:ext cx="1167320" cy="1847900"/>
            <a:chOff x="6139047" y="4360875"/>
            <a:chExt cx="1167320" cy="1847900"/>
          </a:xfrm>
        </p:grpSpPr>
        <p:sp>
          <p:nvSpPr>
            <p:cNvPr id="219" name="Oval 218"/>
            <p:cNvSpPr/>
            <p:nvPr/>
          </p:nvSpPr>
          <p:spPr>
            <a:xfrm>
              <a:off x="6423146" y="456626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6" name="Oval 245"/>
            <p:cNvSpPr/>
            <p:nvPr/>
          </p:nvSpPr>
          <p:spPr>
            <a:xfrm>
              <a:off x="6412742" y="5255608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7" name="Oval 246"/>
            <p:cNvSpPr/>
            <p:nvPr/>
          </p:nvSpPr>
          <p:spPr>
            <a:xfrm>
              <a:off x="6814460" y="517662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7" name="Oval 276"/>
            <p:cNvSpPr/>
            <p:nvPr/>
          </p:nvSpPr>
          <p:spPr>
            <a:xfrm>
              <a:off x="7068929" y="480752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6645677" y="4360875"/>
              <a:ext cx="363082" cy="360839"/>
              <a:chOff x="6644144" y="5042843"/>
              <a:chExt cx="363082" cy="360839"/>
            </a:xfrm>
          </p:grpSpPr>
          <p:sp>
            <p:nvSpPr>
              <p:cNvPr id="233" name="Oval 232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587998" y="4766339"/>
              <a:ext cx="363082" cy="360839"/>
              <a:chOff x="6644144" y="5042843"/>
              <a:chExt cx="363082" cy="360839"/>
            </a:xfrm>
          </p:grpSpPr>
          <p:sp>
            <p:nvSpPr>
              <p:cNvPr id="282" name="Oval 281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6943285" y="4987022"/>
              <a:ext cx="363082" cy="360839"/>
              <a:chOff x="6644144" y="5042843"/>
              <a:chExt cx="363082" cy="360839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2" name="Oval 291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3" name="Oval 292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6574856" y="5358172"/>
              <a:ext cx="363082" cy="360839"/>
              <a:chOff x="6644144" y="5042843"/>
              <a:chExt cx="363082" cy="360839"/>
            </a:xfrm>
          </p:grpSpPr>
          <p:sp>
            <p:nvSpPr>
              <p:cNvPr id="300" name="Oval 299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08" name="Group 307"/>
            <p:cNvGrpSpPr/>
            <p:nvPr/>
          </p:nvGrpSpPr>
          <p:grpSpPr>
            <a:xfrm>
              <a:off x="6139047" y="4856308"/>
              <a:ext cx="363082" cy="360839"/>
              <a:chOff x="6644144" y="5042843"/>
              <a:chExt cx="363082" cy="360839"/>
            </a:xfrm>
          </p:grpSpPr>
          <p:sp>
            <p:nvSpPr>
              <p:cNvPr id="309" name="Oval 308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5" name="Oval 314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17" name="Oval 316"/>
            <p:cNvSpPr/>
            <p:nvPr/>
          </p:nvSpPr>
          <p:spPr>
            <a:xfrm>
              <a:off x="7149609" y="6129792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8" name="Group 317"/>
            <p:cNvGrpSpPr/>
            <p:nvPr/>
          </p:nvGrpSpPr>
          <p:grpSpPr>
            <a:xfrm>
              <a:off x="6875914" y="5730492"/>
              <a:ext cx="363082" cy="360839"/>
              <a:chOff x="6644144" y="5042843"/>
              <a:chExt cx="363082" cy="360839"/>
            </a:xfrm>
          </p:grpSpPr>
          <p:sp>
            <p:nvSpPr>
              <p:cNvPr id="319" name="Oval 318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5" name="Oval 324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6" name="Oval 325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6205272" y="5640523"/>
              <a:ext cx="363082" cy="360839"/>
              <a:chOff x="6644144" y="5042843"/>
              <a:chExt cx="363082" cy="360839"/>
            </a:xfrm>
          </p:grpSpPr>
          <p:sp>
            <p:nvSpPr>
              <p:cNvPr id="328" name="Oval 327"/>
              <p:cNvSpPr/>
              <p:nvPr/>
            </p:nvSpPr>
            <p:spPr>
              <a:xfrm>
                <a:off x="6698185" y="510304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6644144" y="513329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6767116" y="532469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6658693" y="5265818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6866490" y="506703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6891910" y="53053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6928243" y="5186835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6744514" y="504284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" name="Oval 8"/>
          <p:cNvSpPr/>
          <p:nvPr/>
        </p:nvSpPr>
        <p:spPr>
          <a:xfrm>
            <a:off x="3915959" y="4454817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c 39"/>
          <p:cNvSpPr/>
          <p:nvPr/>
        </p:nvSpPr>
        <p:spPr>
          <a:xfrm>
            <a:off x="3348812" y="1490321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/>
          <p:cNvCxnSpPr>
            <a:stCxn id="40" idx="0"/>
            <a:endCxn id="44" idx="2"/>
          </p:cNvCxnSpPr>
          <p:nvPr/>
        </p:nvCxnSpPr>
        <p:spPr>
          <a:xfrm flipH="1">
            <a:off x="3348812" y="1841075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40" idx="2"/>
            <a:endCxn id="44" idx="0"/>
          </p:cNvCxnSpPr>
          <p:nvPr/>
        </p:nvCxnSpPr>
        <p:spPr>
          <a:xfrm flipH="1">
            <a:off x="5829235" y="1854524"/>
            <a:ext cx="846" cy="396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 44"/>
          <p:cNvSpPr/>
          <p:nvPr/>
        </p:nvSpPr>
        <p:spPr>
          <a:xfrm>
            <a:off x="3774172" y="1621097"/>
            <a:ext cx="1630548" cy="477394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/>
          <p:cNvCxnSpPr>
            <a:stCxn id="45" idx="0"/>
            <a:endCxn id="81" idx="2"/>
          </p:cNvCxnSpPr>
          <p:nvPr/>
        </p:nvCxnSpPr>
        <p:spPr>
          <a:xfrm>
            <a:off x="3774731" y="1850956"/>
            <a:ext cx="2809" cy="1820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  <a:endCxn id="81" idx="0"/>
          </p:cNvCxnSpPr>
          <p:nvPr/>
        </p:nvCxnSpPr>
        <p:spPr>
          <a:xfrm>
            <a:off x="5404720" y="1859793"/>
            <a:ext cx="2967" cy="1820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2"/>
            <a:endCxn id="40" idx="2"/>
          </p:cNvCxnSpPr>
          <p:nvPr/>
        </p:nvCxnSpPr>
        <p:spPr>
          <a:xfrm flipV="1">
            <a:off x="5404720" y="1854524"/>
            <a:ext cx="425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0"/>
          </p:cNvCxnSpPr>
          <p:nvPr/>
        </p:nvCxnSpPr>
        <p:spPr>
          <a:xfrm flipV="1">
            <a:off x="3342491" y="1850956"/>
            <a:ext cx="432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5407687" y="1986573"/>
            <a:ext cx="421149" cy="3872020"/>
            <a:chOff x="11052181" y="2819399"/>
            <a:chExt cx="452694" cy="4161853"/>
          </a:xfrm>
        </p:grpSpPr>
        <p:sp>
          <p:nvSpPr>
            <p:cNvPr id="94" name="Oval 93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1056040" y="4639854"/>
              <a:ext cx="443366" cy="234139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0" name="Straight Connector 99"/>
            <p:cNvCxnSpPr>
              <a:stCxn id="81" idx="0"/>
            </p:cNvCxnSpPr>
            <p:nvPr/>
          </p:nvCxnSpPr>
          <p:spPr>
            <a:xfrm>
              <a:off x="11052181" y="4639854"/>
              <a:ext cx="4526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1" name="Straight Connector 50"/>
          <p:cNvCxnSpPr>
            <a:stCxn id="52" idx="0"/>
            <a:endCxn id="44" idx="0"/>
          </p:cNvCxnSpPr>
          <p:nvPr/>
        </p:nvCxnSpPr>
        <p:spPr>
          <a:xfrm flipV="1">
            <a:off x="5392135" y="5818529"/>
            <a:ext cx="437100" cy="39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rc 51"/>
          <p:cNvSpPr/>
          <p:nvPr/>
        </p:nvSpPr>
        <p:spPr>
          <a:xfrm rot="10800000">
            <a:off x="3780722" y="5476271"/>
            <a:ext cx="1630548" cy="563868"/>
          </a:xfrm>
          <a:prstGeom prst="arc">
            <a:avLst>
              <a:gd name="adj1" fmla="val 11061698"/>
              <a:gd name="adj2" fmla="val 21440113"/>
            </a:avLst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356392" y="5820577"/>
            <a:ext cx="454902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 flipH="1">
            <a:off x="3348812" y="1978621"/>
            <a:ext cx="424114" cy="3826460"/>
            <a:chOff x="11049002" y="2819399"/>
            <a:chExt cx="455860" cy="4112883"/>
          </a:xfrm>
        </p:grpSpPr>
        <p:sp>
          <p:nvSpPr>
            <p:cNvPr id="83" name="Oval 82"/>
            <p:cNvSpPr/>
            <p:nvPr/>
          </p:nvSpPr>
          <p:spPr>
            <a:xfrm>
              <a:off x="11142724" y="502418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11141799" y="5463601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11142724" y="5881116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11141799" y="632123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11141365" y="4574564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1049002" y="4639854"/>
              <a:ext cx="447714" cy="2292428"/>
            </a:xfrm>
            <a:prstGeom prst="rect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1052189" y="4639854"/>
              <a:ext cx="4526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11141365" y="281939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11140440" y="3258820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11141365" y="3676335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11140440" y="4116449"/>
              <a:ext cx="274320" cy="274320"/>
            </a:xfrm>
            <a:prstGeom prst="ellipse">
              <a:avLst/>
            </a:prstGeom>
            <a:solidFill>
              <a:srgbClr val="0066FF">
                <a:alpha val="68627"/>
              </a:srgbClr>
            </a:solidFill>
            <a:ln w="76200">
              <a:solidFill>
                <a:srgbClr val="E065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8" name="Straight Connector 57"/>
          <p:cNvCxnSpPr>
            <a:endCxn id="52" idx="2"/>
          </p:cNvCxnSpPr>
          <p:nvPr/>
        </p:nvCxnSpPr>
        <p:spPr>
          <a:xfrm>
            <a:off x="3772927" y="3680251"/>
            <a:ext cx="15079" cy="211556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1" idx="0"/>
          </p:cNvCxnSpPr>
          <p:nvPr/>
        </p:nvCxnSpPr>
        <p:spPr>
          <a:xfrm flipH="1">
            <a:off x="5392135" y="3680251"/>
            <a:ext cx="0" cy="214032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31646" y="1803700"/>
            <a:ext cx="218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Screens and Magnets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231646" y="2854406"/>
            <a:ext cx="2226554" cy="501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Magnetic Coils</a:t>
            </a:r>
            <a:endParaRPr lang="en-US" dirty="0"/>
          </a:p>
        </p:txBody>
      </p:sp>
      <p:cxnSp>
        <p:nvCxnSpPr>
          <p:cNvPr id="68" name="Straight Connector 67"/>
          <p:cNvCxnSpPr>
            <a:stCxn id="62" idx="1"/>
          </p:cNvCxnSpPr>
          <p:nvPr/>
        </p:nvCxnSpPr>
        <p:spPr>
          <a:xfrm flipH="1">
            <a:off x="5185260" y="1988366"/>
            <a:ext cx="1046386" cy="501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3" idx="1"/>
            <a:endCxn id="103" idx="6"/>
          </p:cNvCxnSpPr>
          <p:nvPr/>
        </p:nvCxnSpPr>
        <p:spPr>
          <a:xfrm flipH="1" flipV="1">
            <a:off x="5745869" y="2911440"/>
            <a:ext cx="485777" cy="193517"/>
          </a:xfrm>
          <a:prstGeom prst="line">
            <a:avLst/>
          </a:prstGeom>
          <a:ln>
            <a:solidFill>
              <a:srgbClr val="E065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231646" y="381000"/>
            <a:ext cx="1359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 System</a:t>
            </a:r>
            <a:endParaRPr lang="en-US" dirty="0"/>
          </a:p>
        </p:txBody>
      </p:sp>
      <p:cxnSp>
        <p:nvCxnSpPr>
          <p:cNvPr id="20" name="Straight Connector 19"/>
          <p:cNvCxnSpPr>
            <a:endCxn id="127" idx="1"/>
          </p:cNvCxnSpPr>
          <p:nvPr/>
        </p:nvCxnSpPr>
        <p:spPr>
          <a:xfrm>
            <a:off x="5745001" y="565666"/>
            <a:ext cx="486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3583843" y="-955336"/>
            <a:ext cx="2048501" cy="1936054"/>
            <a:chOff x="3583843" y="-955336"/>
            <a:chExt cx="2048501" cy="1936054"/>
          </a:xfrm>
        </p:grpSpPr>
        <p:grpSp>
          <p:nvGrpSpPr>
            <p:cNvPr id="22" name="Group 21"/>
            <p:cNvGrpSpPr/>
            <p:nvPr/>
          </p:nvGrpSpPr>
          <p:grpSpPr>
            <a:xfrm>
              <a:off x="3583843" y="-50818"/>
              <a:ext cx="1984323" cy="1031536"/>
              <a:chOff x="3583843" y="-50818"/>
              <a:chExt cx="1984323" cy="1031536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3784637" y="2575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028867" y="304800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4354475" y="43523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4788208" y="227969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4670172" y="58763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5165411" y="61458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583843" y="-50818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4484908" y="148986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4249796" y="719852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955450" y="-2650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4368407" y="381000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4891546" y="531047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4289733" y="56947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4672591" y="4012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4549954" y="6455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242389" y="311622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937037" y="4099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5011443" y="12701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4241837" y="7147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489183" y="6622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 flipH="1" flipV="1">
              <a:off x="3648021" y="-955336"/>
              <a:ext cx="1984323" cy="1031536"/>
              <a:chOff x="3583843" y="-50818"/>
              <a:chExt cx="1984323" cy="1031536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3784637" y="2575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4028867" y="304800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4354475" y="43523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4788208" y="227969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4670172" y="587633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5165411" y="61458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583843" y="-50818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4484908" y="148986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4249796" y="719852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955450" y="-2650"/>
                <a:ext cx="260866" cy="260866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4368407" y="381000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4891546" y="531047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4289733" y="56947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4672591" y="40123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4549954" y="64550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5242389" y="311622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3937037" y="4099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011443" y="127019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4241837" y="71475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5489183" y="66224"/>
                <a:ext cx="78983" cy="7898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7" name="Diagonal Stripe 16"/>
          <p:cNvSpPr/>
          <p:nvPr/>
        </p:nvSpPr>
        <p:spPr>
          <a:xfrm>
            <a:off x="4882366" y="1"/>
            <a:ext cx="1213634" cy="1213634"/>
          </a:xfrm>
          <a:prstGeom prst="diagStripe">
            <a:avLst>
              <a:gd name="adj" fmla="val 77312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Diagonal Stripe 124"/>
          <p:cNvSpPr/>
          <p:nvPr/>
        </p:nvSpPr>
        <p:spPr>
          <a:xfrm flipH="1">
            <a:off x="3048000" y="0"/>
            <a:ext cx="1213634" cy="1213634"/>
          </a:xfrm>
          <a:prstGeom prst="diagStripe">
            <a:avLst>
              <a:gd name="adj" fmla="val 77312"/>
            </a:avLst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114091" y="4193951"/>
            <a:ext cx="1106735" cy="535247"/>
            <a:chOff x="4114091" y="4193951"/>
            <a:chExt cx="1106735" cy="535247"/>
          </a:xfrm>
        </p:grpSpPr>
        <p:sp>
          <p:nvSpPr>
            <p:cNvPr id="213" name="Oval 212"/>
            <p:cNvSpPr/>
            <p:nvPr/>
          </p:nvSpPr>
          <p:spPr>
            <a:xfrm>
              <a:off x="5141843" y="427962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Oval 213"/>
            <p:cNvSpPr/>
            <p:nvPr/>
          </p:nvSpPr>
          <p:spPr>
            <a:xfrm>
              <a:off x="4934858" y="4193951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Oval 215"/>
            <p:cNvSpPr/>
            <p:nvPr/>
          </p:nvSpPr>
          <p:spPr>
            <a:xfrm>
              <a:off x="4568840" y="4454890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Oval 217"/>
            <p:cNvSpPr/>
            <p:nvPr/>
          </p:nvSpPr>
          <p:spPr>
            <a:xfrm>
              <a:off x="4154716" y="4261966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Oval 220"/>
            <p:cNvSpPr/>
            <p:nvPr/>
          </p:nvSpPr>
          <p:spPr>
            <a:xfrm>
              <a:off x="4525755" y="4580062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Oval 221"/>
            <p:cNvSpPr/>
            <p:nvPr/>
          </p:nvSpPr>
          <p:spPr>
            <a:xfrm>
              <a:off x="4768975" y="4471382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4751379" y="465021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4237299" y="446982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5115372" y="441247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361261" y="440714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4619126" y="441532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4893891" y="435290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4114091" y="439239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8" name="Oval 117"/>
          <p:cNvSpPr/>
          <p:nvPr/>
        </p:nvSpPr>
        <p:spPr>
          <a:xfrm>
            <a:off x="4380229" y="453730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4866296" y="454149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5017193" y="437043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4001582" y="445489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15959" y="3971589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98941" y="3704166"/>
            <a:ext cx="897839" cy="428453"/>
            <a:chOff x="6096000" y="3879782"/>
            <a:chExt cx="897839" cy="428453"/>
          </a:xfrm>
        </p:grpSpPr>
        <p:sp>
          <p:nvSpPr>
            <p:cNvPr id="234" name="Oval 233"/>
            <p:cNvSpPr/>
            <p:nvPr/>
          </p:nvSpPr>
          <p:spPr>
            <a:xfrm>
              <a:off x="6703149" y="3879782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Oval 234"/>
            <p:cNvSpPr/>
            <p:nvPr/>
          </p:nvSpPr>
          <p:spPr>
            <a:xfrm>
              <a:off x="6345343" y="400646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6" name="Oval 235"/>
            <p:cNvSpPr/>
            <p:nvPr/>
          </p:nvSpPr>
          <p:spPr>
            <a:xfrm>
              <a:off x="6660064" y="4229252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Oval 236"/>
            <p:cNvSpPr/>
            <p:nvPr/>
          </p:nvSpPr>
          <p:spPr>
            <a:xfrm>
              <a:off x="6914856" y="3894936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Oval 237"/>
            <p:cNvSpPr/>
            <p:nvPr/>
          </p:nvSpPr>
          <p:spPr>
            <a:xfrm>
              <a:off x="6885688" y="421073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6515579" y="421769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Oval 240"/>
            <p:cNvSpPr/>
            <p:nvPr/>
          </p:nvSpPr>
          <p:spPr>
            <a:xfrm>
              <a:off x="6495569" y="3963158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Oval 241"/>
            <p:cNvSpPr/>
            <p:nvPr/>
          </p:nvSpPr>
          <p:spPr>
            <a:xfrm>
              <a:off x="6753435" y="406451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Oval 242"/>
            <p:cNvSpPr/>
            <p:nvPr/>
          </p:nvSpPr>
          <p:spPr>
            <a:xfrm>
              <a:off x="6096000" y="421404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4" name="Oval 243"/>
            <p:cNvSpPr/>
            <p:nvPr/>
          </p:nvSpPr>
          <p:spPr>
            <a:xfrm>
              <a:off x="6248400" y="404158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4001284" y="3953347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4750698" y="40739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5073851" y="39376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4354475" y="3997763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15959" y="3454771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105597" y="3127374"/>
            <a:ext cx="1006305" cy="471783"/>
            <a:chOff x="6119991" y="3757363"/>
            <a:chExt cx="1006305" cy="471783"/>
          </a:xfrm>
        </p:grpSpPr>
        <p:sp>
          <p:nvSpPr>
            <p:cNvPr id="248" name="Oval 247"/>
            <p:cNvSpPr/>
            <p:nvPr/>
          </p:nvSpPr>
          <p:spPr>
            <a:xfrm>
              <a:off x="6835606" y="375736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Oval 248"/>
            <p:cNvSpPr/>
            <p:nvPr/>
          </p:nvSpPr>
          <p:spPr>
            <a:xfrm>
              <a:off x="6477800" y="3884044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Oval 249"/>
            <p:cNvSpPr/>
            <p:nvPr/>
          </p:nvSpPr>
          <p:spPr>
            <a:xfrm>
              <a:off x="6152663" y="3773366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Oval 250"/>
            <p:cNvSpPr/>
            <p:nvPr/>
          </p:nvSpPr>
          <p:spPr>
            <a:xfrm>
              <a:off x="7047313" y="377251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Oval 251"/>
            <p:cNvSpPr/>
            <p:nvPr/>
          </p:nvSpPr>
          <p:spPr>
            <a:xfrm>
              <a:off x="7018145" y="408831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6796114" y="404165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6659395" y="379135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5" name="Oval 254"/>
            <p:cNvSpPr/>
            <p:nvPr/>
          </p:nvSpPr>
          <p:spPr>
            <a:xfrm>
              <a:off x="6885892" y="3942096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6380857" y="391917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6119991" y="3908445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Oval 255"/>
            <p:cNvSpPr/>
            <p:nvPr/>
          </p:nvSpPr>
          <p:spPr>
            <a:xfrm>
              <a:off x="6228457" y="4091626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9" name="Oval 258"/>
            <p:cNvSpPr/>
            <p:nvPr/>
          </p:nvSpPr>
          <p:spPr>
            <a:xfrm>
              <a:off x="6459840" y="377564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Oval 259"/>
            <p:cNvSpPr/>
            <p:nvPr/>
          </p:nvSpPr>
          <p:spPr>
            <a:xfrm>
              <a:off x="6477800" y="415016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1" name="Oval 110"/>
          <p:cNvSpPr/>
          <p:nvPr/>
        </p:nvSpPr>
        <p:spPr>
          <a:xfrm>
            <a:off x="4077484" y="33894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4732267" y="343077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4972874" y="3551766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4500482" y="355814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15959" y="2948682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066807" y="2639430"/>
            <a:ext cx="1045797" cy="456629"/>
            <a:chOff x="6057912" y="3423557"/>
            <a:chExt cx="1045797" cy="456629"/>
          </a:xfrm>
        </p:grpSpPr>
        <p:sp>
          <p:nvSpPr>
            <p:cNvPr id="262" name="Oval 261"/>
            <p:cNvSpPr/>
            <p:nvPr/>
          </p:nvSpPr>
          <p:spPr>
            <a:xfrm>
              <a:off x="6736064" y="3434407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4" name="Oval 263"/>
            <p:cNvSpPr/>
            <p:nvPr/>
          </p:nvSpPr>
          <p:spPr>
            <a:xfrm>
              <a:off x="6130076" y="3424406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Oval 264"/>
            <p:cNvSpPr/>
            <p:nvPr/>
          </p:nvSpPr>
          <p:spPr>
            <a:xfrm>
              <a:off x="7024726" y="342355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6" name="Oval 265"/>
            <p:cNvSpPr/>
            <p:nvPr/>
          </p:nvSpPr>
          <p:spPr>
            <a:xfrm>
              <a:off x="6995558" y="373935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6773527" y="369269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6636808" y="344239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Oval 268"/>
            <p:cNvSpPr/>
            <p:nvPr/>
          </p:nvSpPr>
          <p:spPr>
            <a:xfrm>
              <a:off x="6612851" y="3583178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0" name="Oval 269"/>
            <p:cNvSpPr/>
            <p:nvPr/>
          </p:nvSpPr>
          <p:spPr>
            <a:xfrm>
              <a:off x="6358270" y="357021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Oval 270"/>
            <p:cNvSpPr/>
            <p:nvPr/>
          </p:nvSpPr>
          <p:spPr>
            <a:xfrm>
              <a:off x="6097404" y="3559485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Oval 271"/>
            <p:cNvSpPr/>
            <p:nvPr/>
          </p:nvSpPr>
          <p:spPr>
            <a:xfrm>
              <a:off x="6057912" y="3609010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Oval 272"/>
            <p:cNvSpPr/>
            <p:nvPr/>
          </p:nvSpPr>
          <p:spPr>
            <a:xfrm>
              <a:off x="6437253" y="342668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Oval 273"/>
            <p:cNvSpPr/>
            <p:nvPr/>
          </p:nvSpPr>
          <p:spPr>
            <a:xfrm>
              <a:off x="6455213" y="380120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Oval 11"/>
          <p:cNvSpPr/>
          <p:nvPr/>
        </p:nvSpPr>
        <p:spPr>
          <a:xfrm>
            <a:off x="3915959" y="2436928"/>
            <a:ext cx="1346974" cy="329474"/>
          </a:xfrm>
          <a:prstGeom prst="ellipse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  <a:effectLst>
            <a:outerShdw dist="38100" dir="5400000" algn="t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073851" y="29486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4456429" y="2931998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4153684" y="303721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4820474" y="304864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3915959" y="1703001"/>
            <a:ext cx="1346974" cy="4253604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128036" y="1205218"/>
            <a:ext cx="1013840" cy="1229480"/>
            <a:chOff x="4128036" y="1205218"/>
            <a:chExt cx="1013840" cy="1229480"/>
          </a:xfrm>
        </p:grpSpPr>
        <p:sp>
          <p:nvSpPr>
            <p:cNvPr id="192" name="Oval 191"/>
            <p:cNvSpPr/>
            <p:nvPr/>
          </p:nvSpPr>
          <p:spPr>
            <a:xfrm>
              <a:off x="4321770" y="1947081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Oval 193"/>
            <p:cNvSpPr/>
            <p:nvPr/>
          </p:nvSpPr>
          <p:spPr>
            <a:xfrm>
              <a:off x="4529280" y="172052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Oval 194"/>
            <p:cNvSpPr/>
            <p:nvPr/>
          </p:nvSpPr>
          <p:spPr>
            <a:xfrm>
              <a:off x="4144286" y="1601707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Oval 195"/>
            <p:cNvSpPr/>
            <p:nvPr/>
          </p:nvSpPr>
          <p:spPr>
            <a:xfrm>
              <a:off x="4881010" y="1770748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Oval 196"/>
            <p:cNvSpPr/>
            <p:nvPr/>
          </p:nvSpPr>
          <p:spPr>
            <a:xfrm>
              <a:off x="4307974" y="1287067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Oval 198"/>
            <p:cNvSpPr/>
            <p:nvPr/>
          </p:nvSpPr>
          <p:spPr>
            <a:xfrm>
              <a:off x="4642232" y="1284201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Oval 199"/>
            <p:cNvSpPr/>
            <p:nvPr/>
          </p:nvSpPr>
          <p:spPr>
            <a:xfrm>
              <a:off x="4741857" y="2114776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Oval 200"/>
            <p:cNvSpPr/>
            <p:nvPr/>
          </p:nvSpPr>
          <p:spPr>
            <a:xfrm>
              <a:off x="4153583" y="2103404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4128036" y="235571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Oval 202"/>
            <p:cNvSpPr/>
            <p:nvPr/>
          </p:nvSpPr>
          <p:spPr>
            <a:xfrm>
              <a:off x="4488932" y="2245103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Oval 203"/>
            <p:cNvSpPr/>
            <p:nvPr/>
          </p:nvSpPr>
          <p:spPr>
            <a:xfrm>
              <a:off x="4565247" y="1547424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Oval 204"/>
            <p:cNvSpPr/>
            <p:nvPr/>
          </p:nvSpPr>
          <p:spPr>
            <a:xfrm>
              <a:off x="4269977" y="175417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Oval 205"/>
            <p:cNvSpPr/>
            <p:nvPr/>
          </p:nvSpPr>
          <p:spPr>
            <a:xfrm>
              <a:off x="4884667" y="154345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Oval 206"/>
            <p:cNvSpPr/>
            <p:nvPr/>
          </p:nvSpPr>
          <p:spPr>
            <a:xfrm>
              <a:off x="4796466" y="2347949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Oval 207"/>
            <p:cNvSpPr/>
            <p:nvPr/>
          </p:nvSpPr>
          <p:spPr>
            <a:xfrm>
              <a:off x="4593608" y="2080535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Oval 208"/>
            <p:cNvSpPr/>
            <p:nvPr/>
          </p:nvSpPr>
          <p:spPr>
            <a:xfrm>
              <a:off x="4729236" y="1880281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Oval 209"/>
            <p:cNvSpPr/>
            <p:nvPr/>
          </p:nvSpPr>
          <p:spPr>
            <a:xfrm>
              <a:off x="5036389" y="212002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Oval 210"/>
            <p:cNvSpPr/>
            <p:nvPr/>
          </p:nvSpPr>
          <p:spPr>
            <a:xfrm>
              <a:off x="4579635" y="1205218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Arc 12"/>
          <p:cNvSpPr/>
          <p:nvPr/>
        </p:nvSpPr>
        <p:spPr>
          <a:xfrm flipV="1">
            <a:off x="3919247" y="1732138"/>
            <a:ext cx="1341490" cy="299476"/>
          </a:xfrm>
          <a:prstGeom prst="arc">
            <a:avLst>
              <a:gd name="adj1" fmla="val 10806830"/>
              <a:gd name="adj2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cxnSp>
        <p:nvCxnSpPr>
          <p:cNvPr id="55" name="Straight Connector 54"/>
          <p:cNvCxnSpPr>
            <a:stCxn id="6" idx="2"/>
          </p:cNvCxnSpPr>
          <p:nvPr/>
        </p:nvCxnSpPr>
        <p:spPr>
          <a:xfrm>
            <a:off x="3915959" y="3829803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62933" y="3836526"/>
            <a:ext cx="0" cy="116821"/>
          </a:xfrm>
          <a:prstGeom prst="line">
            <a:avLst/>
          </a:prstGeom>
          <a:ln w="2540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077484" y="3953346"/>
            <a:ext cx="998397" cy="822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264681" y="3836526"/>
            <a:ext cx="0" cy="1417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391460" y="3732937"/>
            <a:ext cx="0" cy="220409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769960" y="3680251"/>
            <a:ext cx="10761" cy="273095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20423263">
            <a:off x="5311377" y="3736930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 rot="1176737" flipH="1">
            <a:off x="3368870" y="3736129"/>
            <a:ext cx="484008" cy="158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3371765" y="3680251"/>
            <a:ext cx="354467" cy="103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5442292" y="3687993"/>
            <a:ext cx="354467" cy="96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3932481" y="3921261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Freeform 116"/>
          <p:cNvSpPr/>
          <p:nvPr/>
        </p:nvSpPr>
        <p:spPr>
          <a:xfrm flipH="1">
            <a:off x="5018220" y="3910447"/>
            <a:ext cx="263661" cy="72928"/>
          </a:xfrm>
          <a:custGeom>
            <a:avLst/>
            <a:gdLst>
              <a:gd name="connsiteX0" fmla="*/ 0 w 263661"/>
              <a:gd name="connsiteY0" fmla="*/ 39269 h 72928"/>
              <a:gd name="connsiteX1" fmla="*/ 263661 w 263661"/>
              <a:gd name="connsiteY1" fmla="*/ 72928 h 72928"/>
              <a:gd name="connsiteX2" fmla="*/ 134636 w 263661"/>
              <a:gd name="connsiteY2" fmla="*/ 0 h 72928"/>
              <a:gd name="connsiteX3" fmla="*/ 0 w 263661"/>
              <a:gd name="connsiteY3" fmla="*/ 39269 h 7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661" h="72928">
                <a:moveTo>
                  <a:pt x="0" y="39269"/>
                </a:moveTo>
                <a:lnTo>
                  <a:pt x="263661" y="72928"/>
                </a:lnTo>
                <a:lnTo>
                  <a:pt x="134636" y="0"/>
                </a:lnTo>
                <a:lnTo>
                  <a:pt x="0" y="39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774172" y="3953347"/>
            <a:ext cx="1630548" cy="2207473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endCxn id="81" idx="2"/>
          </p:cNvCxnSpPr>
          <p:nvPr/>
        </p:nvCxnSpPr>
        <p:spPr>
          <a:xfrm flipV="1">
            <a:off x="3348812" y="3671412"/>
            <a:ext cx="4287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Arc 80"/>
          <p:cNvSpPr/>
          <p:nvPr/>
        </p:nvSpPr>
        <p:spPr>
          <a:xfrm rot="10800000">
            <a:off x="3777540" y="3389478"/>
            <a:ext cx="1630548" cy="563868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Arc 81"/>
          <p:cNvSpPr/>
          <p:nvPr/>
        </p:nvSpPr>
        <p:spPr>
          <a:xfrm rot="10800000">
            <a:off x="3342491" y="3307210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4999681" y="2438849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416440" y="25661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587709" y="23375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4001284" y="2489982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Arc 43"/>
          <p:cNvSpPr/>
          <p:nvPr/>
        </p:nvSpPr>
        <p:spPr>
          <a:xfrm rot="10800000">
            <a:off x="3348812" y="5440877"/>
            <a:ext cx="2481269" cy="728406"/>
          </a:xfrm>
          <a:prstGeom prst="arc">
            <a:avLst>
              <a:gd name="adj1" fmla="val 108372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319487" y="990600"/>
            <a:ext cx="51439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479608" y="6031468"/>
            <a:ext cx="2179801" cy="369332"/>
            <a:chOff x="5479608" y="6114179"/>
            <a:chExt cx="2179801" cy="369332"/>
          </a:xfrm>
        </p:grpSpPr>
        <p:sp>
          <p:nvSpPr>
            <p:cNvPr id="336" name="TextBox 335"/>
            <p:cNvSpPr txBox="1"/>
            <p:nvPr/>
          </p:nvSpPr>
          <p:spPr>
            <a:xfrm>
              <a:off x="5966253" y="6114179"/>
              <a:ext cx="16931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Coated Particles</a:t>
              </a:r>
              <a:endParaRPr lang="en-US" dirty="0"/>
            </a:p>
          </p:txBody>
        </p:sp>
        <p:cxnSp>
          <p:nvCxnSpPr>
            <p:cNvPr id="337" name="Straight Connector 336"/>
            <p:cNvCxnSpPr>
              <a:endCxn id="336" idx="1"/>
            </p:cNvCxnSpPr>
            <p:nvPr/>
          </p:nvCxnSpPr>
          <p:spPr>
            <a:xfrm>
              <a:off x="5479608" y="6298845"/>
              <a:ext cx="4866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8" name="Group 337"/>
          <p:cNvGrpSpPr/>
          <p:nvPr/>
        </p:nvGrpSpPr>
        <p:grpSpPr>
          <a:xfrm>
            <a:off x="603527" y="805934"/>
            <a:ext cx="2725806" cy="718066"/>
            <a:chOff x="603527" y="805934"/>
            <a:chExt cx="2725806" cy="718066"/>
          </a:xfrm>
        </p:grpSpPr>
        <p:sp>
          <p:nvSpPr>
            <p:cNvPr id="339" name="TextBox 338"/>
            <p:cNvSpPr txBox="1"/>
            <p:nvPr/>
          </p:nvSpPr>
          <p:spPr>
            <a:xfrm>
              <a:off x="920468" y="805934"/>
              <a:ext cx="2408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Particles to be modified</a:t>
              </a:r>
              <a:endParaRPr lang="en-US" dirty="0"/>
            </a:p>
          </p:txBody>
        </p:sp>
        <p:sp>
          <p:nvSpPr>
            <p:cNvPr id="340" name="Oval 339"/>
            <p:cNvSpPr/>
            <p:nvPr/>
          </p:nvSpPr>
          <p:spPr>
            <a:xfrm>
              <a:off x="603527" y="857963"/>
              <a:ext cx="260866" cy="260866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1" name="Oval 340"/>
            <p:cNvSpPr/>
            <p:nvPr/>
          </p:nvSpPr>
          <p:spPr>
            <a:xfrm>
              <a:off x="759217" y="1292617"/>
              <a:ext cx="78983" cy="7898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920468" y="1154668"/>
              <a:ext cx="1970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Modifying material</a:t>
              </a:r>
              <a:endParaRPr lang="en-US" dirty="0"/>
            </a:p>
          </p:txBody>
        </p:sp>
      </p:grpSp>
      <p:grpSp>
        <p:nvGrpSpPr>
          <p:cNvPr id="343" name="Group 342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344" name="Rectangle 343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46" name="Group 345"/>
          <p:cNvGrpSpPr/>
          <p:nvPr/>
        </p:nvGrpSpPr>
        <p:grpSpPr>
          <a:xfrm>
            <a:off x="594281" y="4101280"/>
            <a:ext cx="1293242" cy="2307951"/>
            <a:chOff x="594281" y="4101280"/>
            <a:chExt cx="1293242" cy="2307951"/>
          </a:xfrm>
        </p:grpSpPr>
        <p:sp>
          <p:nvSpPr>
            <p:cNvPr id="347" name="Trapezoid 346"/>
            <p:cNvSpPr/>
            <p:nvPr/>
          </p:nvSpPr>
          <p:spPr>
            <a:xfrm rot="5400000" flipH="1">
              <a:off x="86926" y="4608635"/>
              <a:ext cx="2307951" cy="1293242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8" name="Trapezoid 347"/>
            <p:cNvSpPr/>
            <p:nvPr/>
          </p:nvSpPr>
          <p:spPr>
            <a:xfrm rot="5400000" flipH="1">
              <a:off x="858552" y="4985659"/>
              <a:ext cx="820509" cy="521294"/>
            </a:xfrm>
            <a:prstGeom prst="trapezoid">
              <a:avLst>
                <a:gd name="adj" fmla="val 9884"/>
              </a:avLst>
            </a:prstGeom>
            <a:ln w="3175">
              <a:solidFill>
                <a:schemeClr val="tx1"/>
              </a:solidFill>
            </a:ln>
            <a:scene3d>
              <a:camera prst="orthographicFront"/>
              <a:lightRig rig="threePt" dir="t">
                <a:rot lat="0" lon="0" rev="12000000"/>
              </a:lightRig>
            </a:scene3d>
            <a:sp3d>
              <a:bevelT w="114300" prst="hardEdge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49" name="Group 348"/>
            <p:cNvGrpSpPr/>
            <p:nvPr/>
          </p:nvGrpSpPr>
          <p:grpSpPr>
            <a:xfrm>
              <a:off x="1137288" y="4870228"/>
              <a:ext cx="447814" cy="539972"/>
              <a:chOff x="1717035" y="4580829"/>
              <a:chExt cx="261837" cy="315722"/>
            </a:xfrm>
          </p:grpSpPr>
          <p:sp>
            <p:nvSpPr>
              <p:cNvPr id="352" name="Freeform 351"/>
              <p:cNvSpPr/>
              <p:nvPr/>
            </p:nvSpPr>
            <p:spPr>
              <a:xfrm>
                <a:off x="1719742" y="4580829"/>
                <a:ext cx="259130" cy="315722"/>
              </a:xfrm>
              <a:custGeom>
                <a:avLst/>
                <a:gdLst>
                  <a:gd name="connsiteX0" fmla="*/ 110204 w 259130"/>
                  <a:gd name="connsiteY0" fmla="*/ 2979 h 315722"/>
                  <a:gd name="connsiteX1" fmla="*/ 196581 w 259130"/>
                  <a:gd name="connsiteY1" fmla="*/ 0 h 315722"/>
                  <a:gd name="connsiteX2" fmla="*/ 259130 w 259130"/>
                  <a:gd name="connsiteY2" fmla="*/ 77441 h 315722"/>
                  <a:gd name="connsiteX3" fmla="*/ 175731 w 259130"/>
                  <a:gd name="connsiteY3" fmla="*/ 169775 h 315722"/>
                  <a:gd name="connsiteX4" fmla="*/ 148925 w 259130"/>
                  <a:gd name="connsiteY4" fmla="*/ 312743 h 315722"/>
                  <a:gd name="connsiteX5" fmla="*/ 0 w 259130"/>
                  <a:gd name="connsiteY5" fmla="*/ 315722 h 315722"/>
                  <a:gd name="connsiteX6" fmla="*/ 110204 w 259130"/>
                  <a:gd name="connsiteY6" fmla="*/ 2979 h 315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130" h="315722">
                    <a:moveTo>
                      <a:pt x="110204" y="2979"/>
                    </a:moveTo>
                    <a:lnTo>
                      <a:pt x="196581" y="0"/>
                    </a:lnTo>
                    <a:lnTo>
                      <a:pt x="259130" y="77441"/>
                    </a:lnTo>
                    <a:lnTo>
                      <a:pt x="175731" y="169775"/>
                    </a:lnTo>
                    <a:lnTo>
                      <a:pt x="148925" y="312743"/>
                    </a:lnTo>
                    <a:lnTo>
                      <a:pt x="0" y="315722"/>
                    </a:lnTo>
                    <a:lnTo>
                      <a:pt x="110204" y="2979"/>
                    </a:lnTo>
                    <a:close/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3" name="Freeform 352"/>
              <p:cNvSpPr/>
              <p:nvPr/>
            </p:nvSpPr>
            <p:spPr>
              <a:xfrm rot="21422105">
                <a:off x="1717035" y="4588083"/>
                <a:ext cx="178710" cy="300829"/>
              </a:xfrm>
              <a:custGeom>
                <a:avLst/>
                <a:gdLst>
                  <a:gd name="connsiteX0" fmla="*/ 0 w 178710"/>
                  <a:gd name="connsiteY0" fmla="*/ 300829 h 300829"/>
                  <a:gd name="connsiteX1" fmla="*/ 0 w 178710"/>
                  <a:gd name="connsiteY1" fmla="*/ 125097 h 300829"/>
                  <a:gd name="connsiteX2" fmla="*/ 116162 w 178710"/>
                  <a:gd name="connsiteY2" fmla="*/ 0 h 300829"/>
                  <a:gd name="connsiteX3" fmla="*/ 178710 w 178710"/>
                  <a:gd name="connsiteY3" fmla="*/ 71484 h 300829"/>
                  <a:gd name="connsiteX4" fmla="*/ 89355 w 178710"/>
                  <a:gd name="connsiteY4" fmla="*/ 166796 h 300829"/>
                  <a:gd name="connsiteX5" fmla="*/ 0 w 178710"/>
                  <a:gd name="connsiteY5" fmla="*/ 300829 h 30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8710" h="300829">
                    <a:moveTo>
                      <a:pt x="0" y="300829"/>
                    </a:moveTo>
                    <a:lnTo>
                      <a:pt x="0" y="125097"/>
                    </a:lnTo>
                    <a:lnTo>
                      <a:pt x="116162" y="0"/>
                    </a:lnTo>
                    <a:lnTo>
                      <a:pt x="178710" y="71484"/>
                    </a:lnTo>
                    <a:lnTo>
                      <a:pt x="89355" y="166796"/>
                    </a:lnTo>
                    <a:lnTo>
                      <a:pt x="0" y="300829"/>
                    </a:lnTo>
                    <a:close/>
                  </a:path>
                </a:pathLst>
              </a:custGeom>
              <a:solidFill>
                <a:srgbClr val="99CCFF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54" name="Straight Connector 353"/>
              <p:cNvCxnSpPr>
                <a:stCxn id="353" idx="3"/>
                <a:endCxn id="352" idx="2"/>
              </p:cNvCxnSpPr>
              <p:nvPr/>
            </p:nvCxnSpPr>
            <p:spPr>
              <a:xfrm>
                <a:off x="1891543" y="4655051"/>
                <a:ext cx="87329" cy="3219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>
                <a:stCxn id="353" idx="4"/>
                <a:endCxn id="352" idx="3"/>
              </p:cNvCxnSpPr>
              <p:nvPr/>
            </p:nvCxnSpPr>
            <p:spPr>
              <a:xfrm flipV="1">
                <a:off x="1807237" y="4750604"/>
                <a:ext cx="88236" cy="4253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50" name="TextBox 349"/>
            <p:cNvSpPr txBox="1"/>
            <p:nvPr/>
          </p:nvSpPr>
          <p:spPr>
            <a:xfrm>
              <a:off x="1143000" y="5179368"/>
              <a:ext cx="3529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 smtClean="0">
                  <a:latin typeface="Arial Narrow" pitchFamily="34" charset="0"/>
                </a:rPr>
                <a:t> ON</a:t>
              </a:r>
            </a:p>
          </p:txBody>
        </p:sp>
        <p:sp>
          <p:nvSpPr>
            <p:cNvPr id="351" name="Oval 350"/>
            <p:cNvSpPr/>
            <p:nvPr/>
          </p:nvSpPr>
          <p:spPr>
            <a:xfrm>
              <a:off x="1128232" y="4446632"/>
              <a:ext cx="256505" cy="256505"/>
            </a:xfrm>
            <a:prstGeom prst="ellipse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6" name="Left Brace 355"/>
          <p:cNvSpPr/>
          <p:nvPr/>
        </p:nvSpPr>
        <p:spPr>
          <a:xfrm>
            <a:off x="2362200" y="1850956"/>
            <a:ext cx="609600" cy="3967972"/>
          </a:xfrm>
          <a:prstGeom prst="leftBrace">
            <a:avLst>
              <a:gd name="adj1" fmla="val 55208"/>
              <a:gd name="adj2" fmla="val 206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7" name="TextBox 356"/>
          <p:cNvSpPr txBox="1"/>
          <p:nvPr/>
        </p:nvSpPr>
        <p:spPr>
          <a:xfrm>
            <a:off x="228600" y="2438400"/>
            <a:ext cx="2212272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MAIC Unit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b="1" dirty="0" smtClean="0"/>
              <a:t>M</a:t>
            </a:r>
            <a:r>
              <a:rPr lang="en-US" dirty="0" smtClean="0"/>
              <a:t>agnetically </a:t>
            </a:r>
            <a:r>
              <a:rPr lang="en-US" b="1" dirty="0" smtClean="0"/>
              <a:t>A</a:t>
            </a:r>
            <a:r>
              <a:rPr lang="en-US" dirty="0" smtClean="0"/>
              <a:t>ssisted</a:t>
            </a:r>
          </a:p>
          <a:p>
            <a:pPr algn="ctr"/>
            <a:r>
              <a:rPr lang="en-US" b="1" dirty="0" smtClean="0"/>
              <a:t>I</a:t>
            </a:r>
            <a:r>
              <a:rPr lang="en-US" dirty="0" smtClean="0"/>
              <a:t>mpact </a:t>
            </a:r>
            <a:r>
              <a:rPr lang="en-US" b="1" dirty="0" smtClean="0"/>
              <a:t>C</a:t>
            </a:r>
            <a:r>
              <a:rPr lang="en-US" dirty="0" smtClean="0"/>
              <a:t>oating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6632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4219 -0.06922 L 0.07916 -0.00348 L -0.05521 -0.06737 L 1.38889E-6 4.81481E-6 Z " pathEditMode="relative" ptsTypes="AAAAA">
                                      <p:cBhvr>
                                        <p:cTn id="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11111E-6 L -0.03176 0.02523 L -0.06162 -0.05093 L -0.09999 0.02338 L -0.01371 -0.05371 L 6.38889E-6 -1.11111E-6 Z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1684 0.02847 L -0.05781 -0.0338 L 0.02465 0.02245 L 0.0474 -0.02431 L 0.06493 0.00764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4.81481E-6 L -0.0493 0.02523 L -0.12013 -0.0206 L -0.0618 -0.03889 L 9.44444E-6 4.81481E-6 Z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2604 -0.01551 L -0.0033 -0.05023 L 0.02916 0.02083 L 0.0434 -0.04769 L 0.06354 0.01481 L 0.09479 -0.05533 L 0.10642 0.00254 L 0.01944 -0.04769 L 3.33333E-6 -2.59259E-6 Z " pathEditMode="relative" ptsTypes="AAAAAAAAAA">
                                      <p:cBhvr>
                                        <p:cTn id="1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03125 -0.04399 L -0.03246 0.01134 L -0.04861 -0.04491 L -0.09149 0.00439 L -0.0967 -0.04399 L -4.44444E-6 -7.40741E-7 Z " pathEditMode="relative" ptsTypes="AAAAAAA">
                                      <p:cBhvr>
                                        <p:cTn id="1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6 L -0.01268 0.02639 L -0.00539 -0.03078 L 0.03541 0.01852 L 0.04913 -0.03078 L 0.07951 0.02639 L 0.11406 -0.02314 L 0.05434 0.03149 L -0.00087 -0.00046 Z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0.03247 -0.03981 L 0.06754 -0.00278 L 0.05191 -0.04514 L -0.04218 0.00671 L -0.05972 -0.04514 L -3.61111E-6 3.7037E-7 Z " pathEditMode="relative" ptsTypes="AAAAAAA">
                                      <p:cBhvr>
                                        <p:cTn id="2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C -0.00469 0.00301 -0.00069 -1.11111E-6 -0.00451 0.0044 C -0.00538 0.00533 -0.00712 0.00695 -0.00712 0.00695 L -0.01042 0.02778 L -0.05 -0.02338 L -0.07726 0.02338 L 0.01111 -0.02685 L 0.03316 0.02084 L -3.05556E-6 -1.11111E-6 Z " pathEditMode="relative" ptsTypes="ffAAAAAAf">
                                      <p:cBhvr>
                                        <p:cTn id="2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4.81481E-6 L -0.01337 -0.04931 L -0.02622 0.00601 L -0.05295 -0.04931 L -0.0665 0.01134 L -0.08663 -0.04676 L -0.10417 0.00277 L -0.11129 -0.04746 L -0.00035 4.81481E-6 Z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2153 -0.03704 L 0.03837 0.02523 L 0.06233 -0.04329 L 0.07986 0.02615 L 0.1066 -0.04236 L 0.11962 0.01921 L -0.00121 -0.03982 L 1.94444E-6 2.59259E-6 Z " pathEditMode="relative" ptsTypes="AAAAAAAAA">
                                      <p:cBhvr>
                                        <p:cTn id="2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-0.01424 0.02338 L -0.0434 -0.03194 L 0.02865 0.02176 L 0.05208 -0.04838 L 0.06701 0.01574 L 0.08455 -0.03542 L -1.94444E-6 1.85185E-6 Z " pathEditMode="relative" ptsTypes="AAAAAAAA">
                                      <p:cBhvr>
                                        <p:cTn id="2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069 L -0.00781 -0.04236 L -0.02604 0.01135 L -0.04427 -0.0493 L -0.07344 0.00787 L -0.09219 -0.04583 L 0.04028 -0.03102 L 0.0007 -0.00069 Z " pathEditMode="relative" ptsTypes="AAAAAAAA">
                                      <p:cBhvr>
                                        <p:cTn id="3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8.14815E-6 L -0.02205 0.0199 L -0.04809 -0.0345 L -0.07135 0.02522 L -0.12726 -0.03542 L -0.12014 0.01481 L 3.88889E-6 -8.14815E-6 Z " pathEditMode="relative" ptsTypes="AAAAAAA">
                                      <p:cBhvr>
                                        <p:cTn id="3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01702 -0.04421 L 0.03195 0.01991 L 0.0559 -0.0331 L 0.07535 0.01806 L 0.09688 -0.01574 L 0.11632 0.01806 L 0.12344 -0.03217 L -4.44444E-6 -3.7037E-6 Z " pathEditMode="relative" ptsTypes="AAAAAAAAA">
                                      <p:cBhvr>
                                        <p:cTn id="3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4601 -0.0382 L 0.08385 -0.02616 L -0.0474 -0.00185 L -2.77778E-6 -1.85185E-6 Z " pathEditMode="relative" ptsTypes="AAAAA">
                                      <p:cBhvr>
                                        <p:cTn id="36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01701 -0.03982 L -0.03715 0.01458 L -0.06111 -0.04514 L -0.1085 -0.03565 L -0.08316 0.00764 L 0.01025 -0.04769 L -8.33333E-7 2.59259E-6 Z " pathEditMode="relative" ptsTypes="AAAAAAAA">
                                      <p:cBhvr>
                                        <p:cTn id="3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22222E-6 L -0.02204 -0.02685 L -0.04409 0.03727 L -0.11944 -0.0294 L -0.08576 0.03565 L -0.04148 -0.01713 L 6.38889E-6 -2.22222E-6 Z " pathEditMode="relative" ptsTypes="AAAAAAA">
                                      <p:cBhvr>
                                        <p:cTn id="4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46 L -0.01232 -0.03656 L 0.02361 0.01365 L 0.02882 -0.05345 L 0.06337 0.01597 L 0.08073 -0.06108 L 0.09757 0.01203 L 0.1224 -0.04882 L -0.00069 0.00046 Z " pathEditMode="relative" ptsTypes="AAAAAAAAA">
                                      <p:cBhvr>
                                        <p:cTn id="4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0.00046 L 0.02465 0.04118 L 0.04549 -0.03818 L 0.05764 0.02892 L -0.01302 -0.0243 L -0.04132 0.03424 L -0.07083 -0.0243 L -0.00486 0.03586 L -0.00087 0.00046 Z " pathEditMode="relative" ptsTypes="AAAAAAAAA">
                                      <p:cBhvr>
                                        <p:cTn id="4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1.48148E-6 C 0.00296 0.0125 0.00122 0.00324 0.00122 0.02824 " pathEditMode="relative" ptsTypes="fA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1.37436E-6 C 5.83333E-6 0.0074 5.83333E-6 0.01504 5.83333E-6 0.02244 " pathEditMode="relative" ptsTypes="fA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0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8.88889E-6 C 0.00139 0.00694 0.00139 0.0118 0.00139 0.01944 " pathEditMode="relative" ptsTypes="f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0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6.2963E-6 C -2.77778E-7 0.00601 -2.77778E-7 0.01203 -2.77778E-7 0.01805 " pathEditMode="relative" ptsTypes="fA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0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03704E-6 C -0.00035 0.01689 -0.00035 0.01087 -0.00035 0.01759 " pathEditMode="relative" ptsTypes="fA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621 C 0 -0.01088 0 -0.00556 0 3.33333E-6 " pathEditMode="relative" rAng="0" ptsTypes="fA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00" y="8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0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2569 C 3.61111E-6 -0.01736 3.61111E-6 -0.00856 3.61111E-6 -4.44444E-6 " pathEditMode="relative" rAng="0" ptsTypes="fA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13" grpId="0" animBg="1"/>
      <p:bldP spid="114" grpId="0" animBg="1"/>
      <p:bldP spid="115" grpId="0" animBg="1"/>
      <p:bldP spid="116" grpId="0" animBg="1"/>
      <p:bldP spid="111" grpId="0" animBg="1"/>
      <p:bldP spid="112" grpId="0" animBg="1"/>
      <p:bldP spid="109" grpId="0" animBg="1"/>
      <p:bldP spid="110" grpId="0" animBg="1"/>
      <p:bldP spid="72" grpId="0" animBg="1"/>
      <p:bldP spid="106" grpId="0" animBg="1"/>
      <p:bldP spid="107" grpId="0" animBg="1"/>
      <p:bldP spid="108" grpId="0" animBg="1"/>
      <p:bldP spid="2" grpId="0" animBg="1"/>
      <p:bldP spid="70" grpId="0" animBg="1"/>
      <p:bldP spid="71" grpId="0" animBg="1"/>
      <p:bldP spid="10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00" y="6336268"/>
            <a:ext cx="1371600" cy="369332"/>
            <a:chOff x="7086600" y="6085620"/>
            <a:chExt cx="1371600" cy="369332"/>
          </a:xfrm>
        </p:grpSpPr>
        <p:sp>
          <p:nvSpPr>
            <p:cNvPr id="5" name="Rectangle 4"/>
            <p:cNvSpPr/>
            <p:nvPr/>
          </p:nvSpPr>
          <p:spPr>
            <a:xfrm>
              <a:off x="7086600" y="6409232"/>
              <a:ext cx="1371600" cy="45720"/>
            </a:xfrm>
            <a:prstGeom prst="rect">
              <a:avLst/>
            </a:prstGeom>
            <a:gradFill>
              <a:gsLst>
                <a:gs pos="75000">
                  <a:srgbClr val="92D050"/>
                </a:gs>
                <a:gs pos="25000">
                  <a:srgbClr val="92D050"/>
                </a:gs>
                <a:gs pos="0">
                  <a:srgbClr val="0070C0"/>
                </a:gs>
                <a:gs pos="50000">
                  <a:srgbClr val="FFFF00"/>
                </a:gs>
                <a:gs pos="100000">
                  <a:srgbClr val="0070C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34116" y="6085620"/>
              <a:ext cx="1276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2060"/>
                  </a:solidFill>
                </a:rPr>
                <a:t>AVEKA</a:t>
              </a:r>
              <a:r>
                <a:rPr lang="en-US" b="1" dirty="0">
                  <a:solidFill>
                    <a:srgbClr val="002060"/>
                  </a:solidFill>
                </a:rPr>
                <a:t>,</a:t>
              </a:r>
              <a:r>
                <a:rPr lang="en-US" b="1" dirty="0" smtClean="0">
                  <a:solidFill>
                    <a:srgbClr val="002060"/>
                  </a:solidFill>
                </a:rPr>
                <a:t> Inc.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96155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500">
        <p:fade/>
      </p:transition>
    </mc:Choice>
    <mc:Fallback>
      <p:transition spd="med" advClick="0" advTm="5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136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Balonek</dc:creator>
  <cp:lastModifiedBy>nkrueger</cp:lastModifiedBy>
  <cp:revision>54</cp:revision>
  <dcterms:created xsi:type="dcterms:W3CDTF">2013-08-27T15:20:46Z</dcterms:created>
  <dcterms:modified xsi:type="dcterms:W3CDTF">2014-04-17T18:29:42Z</dcterms:modified>
</cp:coreProperties>
</file>